
<file path=[Content_Types].xml><?xml version="1.0" encoding="utf-8"?>
<Types xmlns="http://schemas.openxmlformats.org/package/2006/content-types">
  <Override PartName="/ppt/slideLayouts/slideLayout39.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tags/tag16.xml" ContentType="application/vnd.openxmlformats-officedocument.presentationml.tags+xml"/>
  <Override PartName="/ppt/tags/tag18.xml" ContentType="application/vnd.openxmlformats-officedocument.presentationml.tags+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tags/tag3.xml" ContentType="application/vnd.openxmlformats-officedocument.presentationml.tags+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1"/>
    <p:sldMasterId id="2147483866" r:id="rId2"/>
  </p:sldMasterIdLst>
  <p:notesMasterIdLst>
    <p:notesMasterId r:id="rId20"/>
  </p:notesMasterIdLst>
  <p:handoutMasterIdLst>
    <p:handoutMasterId r:id="rId21"/>
  </p:handoutMasterIdLst>
  <p:sldIdLst>
    <p:sldId id="650" r:id="rId3"/>
    <p:sldId id="678" r:id="rId4"/>
    <p:sldId id="742" r:id="rId5"/>
    <p:sldId id="708" r:id="rId6"/>
    <p:sldId id="743" r:id="rId7"/>
    <p:sldId id="760" r:id="rId8"/>
    <p:sldId id="684" r:id="rId9"/>
    <p:sldId id="724" r:id="rId10"/>
    <p:sldId id="725" r:id="rId11"/>
    <p:sldId id="710" r:id="rId12"/>
    <p:sldId id="713" r:id="rId13"/>
    <p:sldId id="721" r:id="rId14"/>
    <p:sldId id="741" r:id="rId15"/>
    <p:sldId id="697" r:id="rId16"/>
    <p:sldId id="764" r:id="rId17"/>
    <p:sldId id="765" r:id="rId18"/>
    <p:sldId id="766" r:id="rId19"/>
  </p:sldIdLst>
  <p:sldSz cx="12192000" cy="6858000"/>
  <p:notesSz cx="6858000" cy="2695575"/>
  <p:custDataLst>
    <p:tags r:id="rId22"/>
  </p:custDataLst>
  <p:defaultTextStyle>
    <a:defPPr>
      <a:defRPr lang="en-US"/>
    </a:defPPr>
    <a:lvl1pPr algn="l" rtl="0" fontAlgn="base">
      <a:spcBef>
        <a:spcPct val="0"/>
      </a:spcBef>
      <a:spcAft>
        <a:spcPct val="0"/>
      </a:spcAft>
      <a:defRPr kern="1200">
        <a:solidFill>
          <a:schemeClr val="tx1"/>
        </a:solidFill>
        <a:latin typeface="Arial" charset="0"/>
        <a:ea typeface="ヒラギノ角ゴ Pro W3" charset="0"/>
        <a:cs typeface="Arial" charset="0"/>
      </a:defRPr>
    </a:lvl1pPr>
    <a:lvl2pPr marL="457200" algn="l" rtl="0" fontAlgn="base">
      <a:spcBef>
        <a:spcPct val="0"/>
      </a:spcBef>
      <a:spcAft>
        <a:spcPct val="0"/>
      </a:spcAft>
      <a:defRPr kern="1200">
        <a:solidFill>
          <a:schemeClr val="tx1"/>
        </a:solidFill>
        <a:latin typeface="Arial" charset="0"/>
        <a:ea typeface="ヒラギノ角ゴ Pro W3" charset="0"/>
        <a:cs typeface="Arial" charset="0"/>
      </a:defRPr>
    </a:lvl2pPr>
    <a:lvl3pPr marL="914400" algn="l" rtl="0" fontAlgn="base">
      <a:spcBef>
        <a:spcPct val="0"/>
      </a:spcBef>
      <a:spcAft>
        <a:spcPct val="0"/>
      </a:spcAft>
      <a:defRPr kern="1200">
        <a:solidFill>
          <a:schemeClr val="tx1"/>
        </a:solidFill>
        <a:latin typeface="Arial" charset="0"/>
        <a:ea typeface="ヒラギノ角ゴ Pro W3" charset="0"/>
        <a:cs typeface="Arial" charset="0"/>
      </a:defRPr>
    </a:lvl3pPr>
    <a:lvl4pPr marL="1371600" algn="l" rtl="0" fontAlgn="base">
      <a:spcBef>
        <a:spcPct val="0"/>
      </a:spcBef>
      <a:spcAft>
        <a:spcPct val="0"/>
      </a:spcAft>
      <a:defRPr kern="1200">
        <a:solidFill>
          <a:schemeClr val="tx1"/>
        </a:solidFill>
        <a:latin typeface="Arial" charset="0"/>
        <a:ea typeface="ヒラギノ角ゴ Pro W3" charset="0"/>
        <a:cs typeface="Arial" charset="0"/>
      </a:defRPr>
    </a:lvl4pPr>
    <a:lvl5pPr marL="1828800" algn="l" rtl="0" fontAlgn="base">
      <a:spcBef>
        <a:spcPct val="0"/>
      </a:spcBef>
      <a:spcAft>
        <a:spcPct val="0"/>
      </a:spcAft>
      <a:defRPr kern="1200">
        <a:solidFill>
          <a:schemeClr val="tx1"/>
        </a:solidFill>
        <a:latin typeface="Arial" charset="0"/>
        <a:ea typeface="ヒラギノ角ゴ Pro W3" charset="0"/>
        <a:cs typeface="Arial" charset="0"/>
      </a:defRPr>
    </a:lvl5pPr>
    <a:lvl6pPr marL="2286000" algn="l" defTabSz="457200" rtl="0" eaLnBrk="1" latinLnBrk="0" hangingPunct="1">
      <a:defRPr kern="1200">
        <a:solidFill>
          <a:schemeClr val="tx1"/>
        </a:solidFill>
        <a:latin typeface="Arial" charset="0"/>
        <a:ea typeface="ヒラギノ角ゴ Pro W3" charset="0"/>
        <a:cs typeface="Arial" charset="0"/>
      </a:defRPr>
    </a:lvl6pPr>
    <a:lvl7pPr marL="2743200" algn="l" defTabSz="457200" rtl="0" eaLnBrk="1" latinLnBrk="0" hangingPunct="1">
      <a:defRPr kern="1200">
        <a:solidFill>
          <a:schemeClr val="tx1"/>
        </a:solidFill>
        <a:latin typeface="Arial" charset="0"/>
        <a:ea typeface="ヒラギノ角ゴ Pro W3" charset="0"/>
        <a:cs typeface="Arial" charset="0"/>
      </a:defRPr>
    </a:lvl7pPr>
    <a:lvl8pPr marL="3200400" algn="l" defTabSz="457200" rtl="0" eaLnBrk="1" latinLnBrk="0" hangingPunct="1">
      <a:defRPr kern="1200">
        <a:solidFill>
          <a:schemeClr val="tx1"/>
        </a:solidFill>
        <a:latin typeface="Arial" charset="0"/>
        <a:ea typeface="ヒラギノ角ゴ Pro W3" charset="0"/>
        <a:cs typeface="Arial" charset="0"/>
      </a:defRPr>
    </a:lvl8pPr>
    <a:lvl9pPr marL="3657600" algn="l" defTabSz="457200" rtl="0" eaLnBrk="1" latinLnBrk="0" hangingPunct="1">
      <a:defRPr kern="1200">
        <a:solidFill>
          <a:schemeClr val="tx1"/>
        </a:solidFill>
        <a:latin typeface="Arial" charset="0"/>
        <a:ea typeface="ヒラギノ角ゴ Pro W3" charset="0"/>
        <a:cs typeface="Arial" charset="0"/>
      </a:defRPr>
    </a:lvl9pPr>
  </p:defaultTextStyle>
  <p:extLst>
    <p:ext uri="{EFAFB233-063F-42B5-8137-9DF3F51BA10A}">
      <p15:sldGuideLst xmlns="" xmlns:p15="http://schemas.microsoft.com/office/powerpoint/2012/main">
        <p15:guide id="1" pos="3840" userDrawn="1">
          <p15:clr>
            <a:srgbClr val="A4A3A4"/>
          </p15:clr>
        </p15:guide>
        <p15:guide id="2" pos="1824" userDrawn="1">
          <p15:clr>
            <a:srgbClr val="A4A3A4"/>
          </p15:clr>
        </p15:guide>
        <p15:guide id="3" orient="horz" pos="2520" userDrawn="1">
          <p15:clr>
            <a:srgbClr val="A4A3A4"/>
          </p15:clr>
        </p15:guide>
        <p15:guide id="4" pos="5856" userDrawn="1">
          <p15:clr>
            <a:srgbClr val="A4A3A4"/>
          </p15:clr>
        </p15:guide>
        <p15:guide id="5" orient="horz" pos="1944" userDrawn="1">
          <p15:clr>
            <a:srgbClr val="A4A3A4"/>
          </p15:clr>
        </p15:guide>
        <p15:guide id="6" orient="horz" pos="3912" userDrawn="1">
          <p15:clr>
            <a:srgbClr val="A4A3A4"/>
          </p15:clr>
        </p15:guide>
        <p15:guide id="7" orient="horz" pos="2160" userDrawn="1">
          <p15:clr>
            <a:srgbClr val="A4A3A4"/>
          </p15:clr>
        </p15:guide>
        <p15:guide id="8" orient="horz" pos="624"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Rynerson" initials="KR" lastIdx="63" clrIdx="0">
    <p:extLst>
      <p:ext uri="{19B8F6BF-5375-455C-9EA6-DF929625EA0E}">
        <p15:presenceInfo xmlns="" xmlns:p15="http://schemas.microsoft.com/office/powerpoint/2012/main" userId="S::krynerson@toastmasters.org::a4c12e72-2606-4b60-872c-23cec70faeeb" providerId="AD"/>
      </p:ext>
    </p:extLst>
  </p:cmAuthor>
  <p:cmAuthor id="2" name="Guest User" initials="GU" lastIdx="31" clrIdx="1">
    <p:extLst>
      <p:ext uri="{19B8F6BF-5375-455C-9EA6-DF929625EA0E}">
        <p15:presenceInfo xmlns="" xmlns:p15="http://schemas.microsoft.com/office/powerpoint/2012/main" userId="S::urn:spo:anon#1f16db781c63a475db09fea4c6788b04c6efa51a49fcac5227ad619fa15874b5::" providerId="AD"/>
      </p:ext>
    </p:extLst>
  </p:cmAuthor>
  <p:cmAuthor id="3" name="Guest User" initials="GU [2]" lastIdx="5" clrIdx="2">
    <p:extLst>
      <p:ext uri="{19B8F6BF-5375-455C-9EA6-DF929625EA0E}">
        <p15:presenceInfo xmlns="" xmlns:p15="http://schemas.microsoft.com/office/powerpoint/2012/main" userId="S::urn:spo:anon#0ecc7529df1835ce0b4ece3e65e7563d19527080bdddbab4e6a9ba8b9cc4f3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4164"/>
    <a:srgbClr val="F7A81B"/>
    <a:srgbClr val="701827"/>
    <a:srgbClr val="595959"/>
    <a:srgbClr val="FEEE9F"/>
    <a:srgbClr val="00175A"/>
    <a:srgbClr val="A9B2B1"/>
    <a:srgbClr val="D9D9D9"/>
    <a:srgbClr val="EBFDFF"/>
    <a:srgbClr val="00374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3CBEF-F964-E002-B734-A774068710D3}" v="81" dt="2020-07-02T14:15:24.950"/>
    <p1510:client id="{B3E5F156-ABBC-2C97-A422-A32C00E1518B}" v="2" dt="2020-07-02T19:42:21.568"/>
    <p1510:client id="{FDB30D26-3975-48BE-BD41-50850DF175B4}" v="162" dt="2020-06-17T20:49:56.9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9"/>
    <p:restoredTop sz="83985" autoAdjust="0"/>
  </p:normalViewPr>
  <p:slideViewPr>
    <p:cSldViewPr snapToGrid="0">
      <p:cViewPr varScale="1">
        <p:scale>
          <a:sx n="72" d="100"/>
          <a:sy n="72" d="100"/>
        </p:scale>
        <p:origin x="-738" y="-96"/>
      </p:cViewPr>
      <p:guideLst>
        <p:guide orient="horz" pos="2520"/>
        <p:guide orient="horz" pos="1944"/>
        <p:guide orient="horz" pos="3912"/>
        <p:guide orient="horz" pos="2160"/>
        <p:guide orient="horz" pos="624"/>
        <p:guide pos="3840"/>
        <p:guide pos="1824"/>
        <p:guide pos="5856"/>
      </p:guideLst>
    </p:cSldViewPr>
  </p:slideViewPr>
  <p:outlineViewPr>
    <p:cViewPr>
      <p:scale>
        <a:sx n="33" d="100"/>
        <a:sy n="33" d="100"/>
      </p:scale>
      <p:origin x="0" y="-2024"/>
    </p:cViewPr>
  </p:outlineViewPr>
  <p:notesTextViewPr>
    <p:cViewPr>
      <p:scale>
        <a:sx n="1" d="1"/>
        <a:sy n="1" d="1"/>
      </p:scale>
      <p:origin x="0" y="1038"/>
    </p:cViewPr>
  </p:notesTextViewPr>
  <p:sorterViewPr>
    <p:cViewPr>
      <p:scale>
        <a:sx n="66" d="100"/>
        <a:sy n="66" d="100"/>
      </p:scale>
      <p:origin x="0" y="0"/>
    </p:cViewPr>
  </p:sorterViewPr>
  <p:notesViewPr>
    <p:cSldViewPr snapToGrid="0">
      <p:cViewPr varScale="1">
        <p:scale>
          <a:sx n="166" d="100"/>
          <a:sy n="166" d="100"/>
        </p:scale>
        <p:origin x="120" y="-888"/>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2329"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6173" y="1"/>
            <a:ext cx="3012329" cy="461963"/>
          </a:xfrm>
          <a:prstGeom prst="rect">
            <a:avLst/>
          </a:prstGeom>
        </p:spPr>
        <p:txBody>
          <a:bodyPr vert="horz" lIns="91440" tIns="45720" rIns="91440" bIns="45720" rtlCol="0"/>
          <a:lstStyle>
            <a:lvl1pPr algn="r">
              <a:defRPr sz="1200"/>
            </a:lvl1pPr>
          </a:lstStyle>
          <a:p>
            <a:fld id="{6E693C94-3FBD-FB46-A5E3-6E0B773E7CAB}" type="datetimeFigureOut">
              <a:rPr lang="en-US" smtClean="0"/>
              <a:pPr/>
              <a:t>7/27/2020</a:t>
            </a:fld>
            <a:endParaRPr lang="en-US"/>
          </a:p>
        </p:txBody>
      </p:sp>
      <p:sp>
        <p:nvSpPr>
          <p:cNvPr id="4" name="Footer Placeholder 3"/>
          <p:cNvSpPr>
            <a:spLocks noGrp="1"/>
          </p:cNvSpPr>
          <p:nvPr>
            <p:ph type="ftr" sz="quarter" idx="2"/>
          </p:nvPr>
        </p:nvSpPr>
        <p:spPr>
          <a:xfrm>
            <a:off x="0" y="8772526"/>
            <a:ext cx="3012329"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6173" y="8772526"/>
            <a:ext cx="3012329" cy="461963"/>
          </a:xfrm>
          <a:prstGeom prst="rect">
            <a:avLst/>
          </a:prstGeom>
        </p:spPr>
        <p:txBody>
          <a:bodyPr vert="horz" lIns="91440" tIns="45720" rIns="91440" bIns="45720" rtlCol="0" anchor="b"/>
          <a:lstStyle>
            <a:lvl1pPr algn="r">
              <a:defRPr sz="1200"/>
            </a:lvl1pPr>
          </a:lstStyle>
          <a:p>
            <a:fld id="{F8B67A31-8043-ED45-8053-40091903E1DD}" type="slidenum">
              <a:rPr lang="en-US" smtClean="0"/>
              <a:pPr/>
              <a:t>‹#›</a:t>
            </a:fld>
            <a:endParaRPr lang="en-US"/>
          </a:p>
        </p:txBody>
      </p:sp>
    </p:spTree>
    <p:extLst>
      <p:ext uri="{BB962C8B-B14F-4D97-AF65-F5344CB8AC3E}">
        <p14:creationId xmlns="" xmlns:p14="http://schemas.microsoft.com/office/powerpoint/2010/main" val="4177885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830" tIns="46415" rIns="92830" bIns="46415" rtlCol="0"/>
          <a:lstStyle>
            <a:lvl1pPr algn="r">
              <a:defRPr sz="1200"/>
            </a:lvl1pPr>
          </a:lstStyle>
          <a:p>
            <a:fld id="{16E6FB2C-DA94-C541-9E89-F92525DB3B64}" type="datetimeFigureOut">
              <a:rPr lang="en-US" smtClean="0"/>
              <a:pPr/>
              <a:t>7/27/2020</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70"/>
            <a:ext cx="3011699" cy="463407"/>
          </a:xfrm>
          <a:prstGeom prst="rect">
            <a:avLst/>
          </a:prstGeom>
        </p:spPr>
        <p:txBody>
          <a:bodyPr vert="horz" lIns="92830" tIns="46415" rIns="92830" bIns="46415" rtlCol="0" anchor="b"/>
          <a:lstStyle>
            <a:lvl1pPr algn="r">
              <a:defRPr sz="1200"/>
            </a:lvl1pPr>
          </a:lstStyle>
          <a:p>
            <a:fld id="{1C54B805-CDAB-3A40-8111-AB777D1FAB7A}" type="slidenum">
              <a:rPr lang="en-US" smtClean="0"/>
              <a:pPr/>
              <a:t>‹#›</a:t>
            </a:fld>
            <a:endParaRPr lang="en-US"/>
          </a:p>
        </p:txBody>
      </p:sp>
    </p:spTree>
    <p:extLst>
      <p:ext uri="{BB962C8B-B14F-4D97-AF65-F5344CB8AC3E}">
        <p14:creationId xmlns="" xmlns:p14="http://schemas.microsoft.com/office/powerpoint/2010/main" val="46560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rotary.or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garyrotary.org/stories/creating-a-myrotary-account-at-rotary-international-website" TargetMode="External"/><Relationship Id="rId4" Type="http://schemas.openxmlformats.org/officeDocument/2006/relationships/hyperlink" Target="http://www.connect.rotary.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a:t>
            </a:r>
            <a:endParaRPr lang="en-US" dirty="0">
              <a:cs typeface="Calibri"/>
            </a:endParaRPr>
          </a:p>
          <a:p>
            <a:endParaRPr lang="en-US" dirty="0"/>
          </a:p>
          <a:p>
            <a:r>
              <a:rPr lang="en-US" dirty="0"/>
              <a:t>The purpose of this presentation is to provide an overview of the alliance between Rotary and Toastmasters and to share how you and your club can participate.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pPr/>
              <a:t>1</a:t>
            </a:fld>
            <a:endParaRPr lang="en-US"/>
          </a:p>
        </p:txBody>
      </p:sp>
    </p:spTree>
    <p:extLst>
      <p:ext uri="{BB962C8B-B14F-4D97-AF65-F5344CB8AC3E}">
        <p14:creationId xmlns="" xmlns:p14="http://schemas.microsoft.com/office/powerpoint/2010/main" val="2754161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clubs are where members come together to strengthen their connection with friends and neighbors and their commitment to improving lives. They are all grounded in the same values, but each one is unique, because each community has its own unique needs.</a:t>
            </a:r>
          </a:p>
          <a:p>
            <a:endParaRPr lang="en-US" dirty="0"/>
          </a:p>
          <a:p>
            <a:r>
              <a:rPr lang="en-US" dirty="0"/>
              <a:t>Rotary's clubs for young leaders are called Rotaract clubs, and their members are </a:t>
            </a:r>
            <a:r>
              <a:rPr lang="en-US" dirty="0" err="1"/>
              <a:t>Rotaractors</a:t>
            </a:r>
            <a:r>
              <a:rPr lang="en-US" dirty="0"/>
              <a:t>. Rotaract clubs meet to exchange ideas with leaders in the community, develop leadership and professional skills, and have fun through service. Historically for young leaders ages 18-30, Rotaract is now open to members of any age and no longer need a Rotary club to sponsor them.</a:t>
            </a:r>
            <a:endParaRPr lang="en-US" dirty="0">
              <a:cs typeface="Calibri"/>
            </a:endParaRPr>
          </a:p>
          <a:p>
            <a:endParaRPr lang="en-US" dirty="0"/>
          </a:p>
          <a:p>
            <a:r>
              <a:rPr lang="en-US" dirty="0"/>
              <a:t>Interact clubs connect people ages 12-18 with others in their community or school to learn about the world through service projects and activities. They are sponsored by their local Rotary clubs.</a:t>
            </a:r>
          </a:p>
          <a:p>
            <a:endParaRPr lang="en-US" dirty="0">
              <a:cs typeface="Calibri"/>
            </a:endParaRPr>
          </a:p>
          <a:p>
            <a:r>
              <a:rPr lang="en-US" dirty="0">
                <a:cs typeface="Calibri"/>
              </a:rPr>
              <a:t>Many clubs are adapting to online meetings as needed.</a:t>
            </a:r>
          </a:p>
        </p:txBody>
      </p:sp>
      <p:sp>
        <p:nvSpPr>
          <p:cNvPr id="4" name="Slide Number Placeholder 3"/>
          <p:cNvSpPr>
            <a:spLocks noGrp="1"/>
          </p:cNvSpPr>
          <p:nvPr>
            <p:ph type="sldNum" sz="quarter" idx="5"/>
          </p:nvPr>
        </p:nvSpPr>
        <p:spPr/>
        <p:txBody>
          <a:bodyPr/>
          <a:lstStyle/>
          <a:p>
            <a:fld id="{1C54B805-CDAB-3A40-8111-AB777D1FAB7A}" type="slidenum">
              <a:rPr lang="en-US" smtClean="0"/>
              <a:pPr/>
              <a:t>10</a:t>
            </a:fld>
            <a:endParaRPr lang="en-US"/>
          </a:p>
        </p:txBody>
      </p:sp>
    </p:spTree>
    <p:extLst>
      <p:ext uri="{BB962C8B-B14F-4D97-AF65-F5344CB8AC3E}">
        <p14:creationId xmlns="" xmlns:p14="http://schemas.microsoft.com/office/powerpoint/2010/main" val="403112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helps fund humanitarian activities, from local service projects to global initiatives. Since it was founded more than 100 years ago, it has funded more than $4 billion in life-changing, sustaining projects.</a:t>
            </a:r>
          </a:p>
          <a:p>
            <a:endParaRPr lang="en-US" dirty="0"/>
          </a:p>
          <a:p>
            <a:r>
              <a:rPr lang="en-US" dirty="0"/>
              <a:t>The mission of The Rotary Foundation of Rotary International is to enable Rotarians to advance world understanding, goodwill, and peace through the improvement of health, the support of education, and the alleviation of poverty.</a:t>
            </a:r>
            <a:endParaRPr lang="en-US" dirty="0">
              <a:cs typeface="Calibri"/>
            </a:endParaRPr>
          </a:p>
          <a:p>
            <a:endParaRPr lang="en-US" dirty="0">
              <a:cs typeface="Calibri"/>
            </a:endParaRPr>
          </a:p>
          <a:p>
            <a:r>
              <a:rPr lang="en-US" dirty="0">
                <a:cs typeface="Calibri"/>
              </a:rPr>
              <a:t>Pictured here is a teacher instructing her classroom on personal hygiene practices at a school in Ghana. </a:t>
            </a:r>
            <a:r>
              <a:rPr lang="en-US" dirty="0"/>
              <a:t>Rotarians from 35 clubs across the country are partnering with USAID and national and local agencies of the government of Ghana in a large-scale $4 million program in water, sanitation, and hygiene project serving 75,000 people.</a:t>
            </a:r>
            <a:endParaRPr lang="en-US" dirty="0">
              <a:cs typeface="Calibri"/>
            </a:endParaRP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pPr/>
              <a:t>11</a:t>
            </a:fld>
            <a:endParaRPr lang="en-US"/>
          </a:p>
        </p:txBody>
      </p:sp>
    </p:spTree>
    <p:extLst>
      <p:ext uri="{BB962C8B-B14F-4D97-AF65-F5344CB8AC3E}">
        <p14:creationId xmlns="" xmlns:p14="http://schemas.microsoft.com/office/powerpoint/2010/main" val="4077215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you can see, our organizations are structured very similarly, from club leaders all the way up to the Board of Directors. </a:t>
            </a:r>
            <a:r>
              <a:rPr lang="en-US" dirty="0"/>
              <a:t>We both value leadership and the impact one can make with strong leadership skills.</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pPr/>
              <a:t>12</a:t>
            </a:fld>
            <a:endParaRPr lang="en-US"/>
          </a:p>
        </p:txBody>
      </p:sp>
    </p:spTree>
    <p:extLst>
      <p:ext uri="{BB962C8B-B14F-4D97-AF65-F5344CB8AC3E}">
        <p14:creationId xmlns="" xmlns:p14="http://schemas.microsoft.com/office/powerpoint/2010/main" val="482742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members are all over the world, just like Toastmasters. There are more than 1.2 million members in 36,087 clubs in countries all over the world. </a:t>
            </a:r>
            <a:endParaRPr lang="en-US" dirty="0">
              <a:cs typeface="Calibri"/>
            </a:endParaRPr>
          </a:p>
          <a:p>
            <a:endParaRPr lang="en-US" dirty="0"/>
          </a:p>
          <a:p>
            <a:r>
              <a:rPr lang="en-US" dirty="0"/>
              <a:t>The similarities between our organizations and worldwide presence are what led to the development of our alliance.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pPr/>
              <a:t>13</a:t>
            </a:fld>
            <a:endParaRPr lang="en-US"/>
          </a:p>
        </p:txBody>
      </p:sp>
    </p:spTree>
    <p:extLst>
      <p:ext uri="{BB962C8B-B14F-4D97-AF65-F5344CB8AC3E}">
        <p14:creationId xmlns="" xmlns:p14="http://schemas.microsoft.com/office/powerpoint/2010/main" val="2915870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wondering how to start getting involved with this alliance.</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pPr/>
              <a:t>14</a:t>
            </a:fld>
            <a:endParaRPr lang="en-US"/>
          </a:p>
        </p:txBody>
      </p:sp>
    </p:spTree>
    <p:extLst>
      <p:ext uri="{BB962C8B-B14F-4D97-AF65-F5344CB8AC3E}">
        <p14:creationId xmlns="" xmlns:p14="http://schemas.microsoft.com/office/powerpoint/2010/main" val="2128007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are receiving online leadership and communication courses, developed by Toastmasters for Rotary as part of the alliance. The courses being developed for Rotary are based on the Toastmasters’ Pathways curriculum, but they are not the same. These courses are specifically for Rotary and take content from various paths in Pathways, already available to Toastmasters. </a:t>
            </a:r>
          </a:p>
        </p:txBody>
      </p:sp>
      <p:sp>
        <p:nvSpPr>
          <p:cNvPr id="4" name="Slide Number Placeholder 3"/>
          <p:cNvSpPr>
            <a:spLocks noGrp="1"/>
          </p:cNvSpPr>
          <p:nvPr>
            <p:ph type="sldNum" sz="quarter" idx="5"/>
          </p:nvPr>
        </p:nvSpPr>
        <p:spPr/>
        <p:txBody>
          <a:bodyPr/>
          <a:lstStyle/>
          <a:p>
            <a:fld id="{1C54B805-CDAB-3A40-8111-AB777D1FAB7A}" type="slidenum">
              <a:rPr lang="en-US" smtClean="0"/>
              <a:pPr/>
              <a:t>15</a:t>
            </a:fld>
            <a:endParaRPr lang="en-US"/>
          </a:p>
        </p:txBody>
      </p:sp>
    </p:spTree>
    <p:extLst>
      <p:ext uri="{BB962C8B-B14F-4D97-AF65-F5344CB8AC3E}">
        <p14:creationId xmlns="" xmlns:p14="http://schemas.microsoft.com/office/powerpoint/2010/main" val="346661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courses that were developed for Rotary include the following topics. As you can see, these are similar to a few of the projects that exist in Pathways.</a:t>
            </a:r>
          </a:p>
        </p:txBody>
      </p:sp>
      <p:sp>
        <p:nvSpPr>
          <p:cNvPr id="4" name="Slide Number Placeholder 3"/>
          <p:cNvSpPr>
            <a:spLocks noGrp="1"/>
          </p:cNvSpPr>
          <p:nvPr>
            <p:ph type="sldNum" sz="quarter" idx="5"/>
          </p:nvPr>
        </p:nvSpPr>
        <p:spPr/>
        <p:txBody>
          <a:bodyPr/>
          <a:lstStyle/>
          <a:p>
            <a:fld id="{1C54B805-CDAB-3A40-8111-AB777D1FAB7A}" type="slidenum">
              <a:rPr lang="en-US" smtClean="0"/>
              <a:pPr/>
              <a:t>16</a:t>
            </a:fld>
            <a:endParaRPr lang="en-US"/>
          </a:p>
        </p:txBody>
      </p:sp>
    </p:spTree>
    <p:extLst>
      <p:ext uri="{BB962C8B-B14F-4D97-AF65-F5344CB8AC3E}">
        <p14:creationId xmlns="" xmlns:p14="http://schemas.microsoft.com/office/powerpoint/2010/main" val="643848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(Please note: This slide and the next slide are the same except for the online focus of this slide and the in-person focus of the next slide; please choose the appropriate slide to include in your presentation.)</a:t>
            </a:r>
          </a:p>
          <a:p>
            <a:pPr>
              <a:defRPr/>
            </a:pPr>
            <a:endParaRPr lang="en-US" dirty="0"/>
          </a:p>
          <a:p>
            <a:pPr>
              <a:defRPr/>
            </a:pPr>
            <a:r>
              <a:rPr lang="en-US" dirty="0"/>
              <a:t>You can reach out to your local counterpart club. For example, you can :</a:t>
            </a:r>
            <a:endParaRPr lang="en-US" dirty="0">
              <a:cs typeface="Calibri"/>
            </a:endParaRPr>
          </a:p>
          <a:p>
            <a:pPr>
              <a:defRPr/>
            </a:pPr>
            <a:r>
              <a:rPr lang="en-US" dirty="0"/>
              <a:t>  </a:t>
            </a:r>
          </a:p>
          <a:p>
            <a:pPr>
              <a:defRPr/>
            </a:pPr>
            <a:r>
              <a:rPr lang="en-US" dirty="0"/>
              <a:t>•Visit a Rotary club meeting – Ask club leaders if you can attend as a guest – online or otherwise- to observe how it works. Stay afterward and introduce yourself. You could invite a member to attend your club meeting as well</a:t>
            </a:r>
            <a:endParaRPr lang="en-US" dirty="0">
              <a:cs typeface="Calibri"/>
            </a:endParaRPr>
          </a:p>
          <a:p>
            <a:pPr>
              <a:defRPr/>
            </a:pPr>
            <a:r>
              <a:rPr lang="en-US" dirty="0"/>
              <a:t>•Welcome Toastmasters who may visit your club to learn more about Rotary and Rotaract</a:t>
            </a:r>
            <a:endParaRPr lang="en-US" dirty="0">
              <a:cs typeface="Calibri"/>
            </a:endParaRPr>
          </a:p>
          <a:p>
            <a:pPr>
              <a:defRPr/>
            </a:pPr>
            <a:r>
              <a:rPr lang="en-US" dirty="0"/>
              <a:t>•Invite a Toastmasters member to be a guest speaker at an upcoming meeting</a:t>
            </a:r>
            <a:endParaRPr lang="en-US" dirty="0">
              <a:cs typeface="Calibri"/>
            </a:endParaRPr>
          </a:p>
          <a:p>
            <a:pPr>
              <a:defRPr/>
            </a:pPr>
            <a:endParaRPr lang="en-US" dirty="0">
              <a:cs typeface="Calibri"/>
            </a:endParaRPr>
          </a:p>
          <a:p>
            <a:pPr>
              <a:defRPr/>
            </a:pPr>
            <a:r>
              <a:rPr lang="en-US" dirty="0"/>
              <a:t>There are a lot of possibilities for collaboration at the grassroots level.</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a:p>
            <a:pPr>
              <a:defRPr/>
            </a:pPr>
            <a:r>
              <a:rPr lang="en-US" dirty="0"/>
              <a:t>While both Toastmasters International and Rotary International have communicated this alliance to its members, some clubs/members may still be unaware. If you reach out and find that is the case, help spread the word by sharing the information you have and directing them to the website listed at the end of this presentation.  </a:t>
            </a:r>
          </a:p>
          <a:p>
            <a:pPr>
              <a:defRPr/>
            </a:pPr>
            <a:endParaRPr lang="en-US" dirty="0"/>
          </a:p>
          <a:p>
            <a:pPr>
              <a:defRPr/>
            </a:pPr>
            <a:r>
              <a:rPr lang="en-US" dirty="0">
                <a:cs typeface="Calibri"/>
              </a:rPr>
              <a:t>If there isn't a club near you, Toastmasters members can still get involved by </a:t>
            </a:r>
            <a:r>
              <a:rPr lang="en-US" dirty="0">
                <a:cs typeface="Calibri"/>
                <a:hlinkClick r:id="rId3"/>
              </a:rPr>
              <a:t>learning</a:t>
            </a:r>
            <a:r>
              <a:rPr lang="en-US" dirty="0">
                <a:cs typeface="Calibri"/>
              </a:rPr>
              <a:t> about Rotary, </a:t>
            </a:r>
            <a:r>
              <a:rPr lang="en-US" dirty="0">
                <a:cs typeface="Calibri"/>
                <a:hlinkClick r:id="rId4"/>
              </a:rPr>
              <a:t>connecting</a:t>
            </a:r>
            <a:r>
              <a:rPr lang="en-US" dirty="0">
                <a:cs typeface="Calibri"/>
              </a:rPr>
              <a:t> to an online community, or creating </a:t>
            </a:r>
            <a:r>
              <a:rPr lang="en-US" dirty="0">
                <a:cs typeface="Calibri"/>
                <a:hlinkClick r:id="rId5"/>
              </a:rPr>
              <a:t>My Rotary account</a:t>
            </a:r>
            <a:r>
              <a:rPr lang="en-US" dirty="0">
                <a:cs typeface="Calibri"/>
              </a:rPr>
              <a:t> to access online courses on topics Rotary has expertise in.</a:t>
            </a: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pPr/>
              <a:t>17</a:t>
            </a:fld>
            <a:endParaRPr lang="en-US"/>
          </a:p>
        </p:txBody>
      </p:sp>
    </p:spTree>
    <p:extLst>
      <p:ext uri="{BB962C8B-B14F-4D97-AF65-F5344CB8AC3E}">
        <p14:creationId xmlns="" xmlns:p14="http://schemas.microsoft.com/office/powerpoint/2010/main" val="2916877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we'll cover the goals of the alliance, learn more about Rotary, and share ways you can get involved.</a:t>
            </a:r>
          </a:p>
        </p:txBody>
      </p:sp>
      <p:sp>
        <p:nvSpPr>
          <p:cNvPr id="4" name="Slide Number Placeholder 3"/>
          <p:cNvSpPr>
            <a:spLocks noGrp="1"/>
          </p:cNvSpPr>
          <p:nvPr>
            <p:ph type="sldNum" sz="quarter" idx="5"/>
          </p:nvPr>
        </p:nvSpPr>
        <p:spPr/>
        <p:txBody>
          <a:bodyPr/>
          <a:lstStyle/>
          <a:p>
            <a:fld id="{1C54B805-CDAB-3A40-8111-AB777D1FAB7A}" type="slidenum">
              <a:rPr lang="en-US" smtClean="0"/>
              <a:pPr/>
              <a:t>2</a:t>
            </a:fld>
            <a:endParaRPr lang="en-US"/>
          </a:p>
        </p:txBody>
      </p:sp>
    </p:spTree>
    <p:extLst>
      <p:ext uri="{BB962C8B-B14F-4D97-AF65-F5344CB8AC3E}">
        <p14:creationId xmlns="" xmlns:p14="http://schemas.microsoft.com/office/powerpoint/2010/main" val="548571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talking about the alliance.</a:t>
            </a:r>
          </a:p>
        </p:txBody>
      </p:sp>
      <p:sp>
        <p:nvSpPr>
          <p:cNvPr id="4" name="Slide Number Placeholder 3"/>
          <p:cNvSpPr>
            <a:spLocks noGrp="1"/>
          </p:cNvSpPr>
          <p:nvPr>
            <p:ph type="sldNum" sz="quarter" idx="5"/>
          </p:nvPr>
        </p:nvSpPr>
        <p:spPr/>
        <p:txBody>
          <a:bodyPr/>
          <a:lstStyle/>
          <a:p>
            <a:fld id="{1C54B805-CDAB-3A40-8111-AB777D1FAB7A}" type="slidenum">
              <a:rPr lang="en-US" smtClean="0"/>
              <a:pPr/>
              <a:t>3</a:t>
            </a:fld>
            <a:endParaRPr lang="en-US"/>
          </a:p>
        </p:txBody>
      </p:sp>
    </p:spTree>
    <p:extLst>
      <p:ext uri="{BB962C8B-B14F-4D97-AF65-F5344CB8AC3E}">
        <p14:creationId xmlns="" xmlns:p14="http://schemas.microsoft.com/office/powerpoint/2010/main" val="309226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organizations are working together to enhance the member experience by providing each of our members with more opportunities for personal and professional growth. </a:t>
            </a:r>
          </a:p>
          <a:p>
            <a:r>
              <a:rPr lang="en-US" dirty="0"/>
              <a:t>  </a:t>
            </a:r>
          </a:p>
          <a:p>
            <a:r>
              <a:rPr lang="en-US" dirty="0"/>
              <a:t>Being able to express yourself confidently in front of an audience is a learned skill that has immense benefits, personally and professionally, in the office, at the club, and even at home. Sharing our stories can inspire others and build community. By expanding our personal and professional skills, we are creating lasting change within ourselves, and by doing so, we are better able to serve our clubs and our communities.</a:t>
            </a:r>
          </a:p>
        </p:txBody>
      </p:sp>
      <p:sp>
        <p:nvSpPr>
          <p:cNvPr id="4" name="Slide Number Placeholder 3"/>
          <p:cNvSpPr>
            <a:spLocks noGrp="1"/>
          </p:cNvSpPr>
          <p:nvPr>
            <p:ph type="sldNum" sz="quarter" idx="5"/>
          </p:nvPr>
        </p:nvSpPr>
        <p:spPr/>
        <p:txBody>
          <a:bodyPr/>
          <a:lstStyle/>
          <a:p>
            <a:fld id="{1C54B805-CDAB-3A40-8111-AB777D1FAB7A}" type="slidenum">
              <a:rPr lang="en-US" smtClean="0"/>
              <a:pPr/>
              <a:t>4</a:t>
            </a:fld>
            <a:endParaRPr lang="en-US"/>
          </a:p>
        </p:txBody>
      </p:sp>
    </p:spTree>
    <p:extLst>
      <p:ext uri="{BB962C8B-B14F-4D97-AF65-F5344CB8AC3E}">
        <p14:creationId xmlns="" xmlns:p14="http://schemas.microsoft.com/office/powerpoint/2010/main" val="301903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alliance offers benefits to members of both organizations. </a:t>
            </a:r>
          </a:p>
          <a:p>
            <a:pPr marL="171450" indent="-171450">
              <a:buFont typeface="Arial"/>
              <a:buChar char="•"/>
            </a:pPr>
            <a:r>
              <a:rPr lang="en-US" dirty="0">
                <a:cs typeface="Calibri"/>
              </a:rPr>
              <a:t>Members</a:t>
            </a:r>
            <a:r>
              <a:rPr lang="en-US" dirty="0"/>
              <a:t> of Toastmasters will be able to connect with more people, take advantage of new speaking and learning opportunities, and use their skills to make a difference in their communities with Rotary. For example, we recently heard about a Toastmasters member who developed a relationship with his local Rotary club, which led to him leading a public-speaking workshop for Rotarians. He was excited to use his expertise to help others, while practicing his communications skills with a new and bigger audience.  </a:t>
            </a:r>
            <a:endParaRPr lang="en-US" dirty="0">
              <a:cs typeface="Calibri"/>
            </a:endParaRPr>
          </a:p>
          <a:p>
            <a:pPr marL="171450" indent="-171450">
              <a:buFont typeface="Arial"/>
              <a:buChar char="•"/>
            </a:pPr>
            <a:r>
              <a:rPr lang="en-US" dirty="0">
                <a:cs typeface="Calibri"/>
              </a:rPr>
              <a:t>Members of Rotary will</a:t>
            </a:r>
            <a:r>
              <a:rPr lang="en-US" dirty="0"/>
              <a:t> have a new leadership development curriculum to help develop and improve their leadership and communication skills, provide opportunities to enhance</a:t>
            </a:r>
            <a:r>
              <a:rPr lang="en-US" dirty="0">
                <a:cs typeface="Calibri"/>
              </a:rPr>
              <a:t> their fellowship and connections, build stronger clubs, and increase their collective impact by collaborating with their Toastmasters clubs. </a:t>
            </a:r>
          </a:p>
          <a:p>
            <a:pPr marL="171450" indent="-171450">
              <a:buFont typeface="Arial"/>
              <a:buChar char="•"/>
            </a:pPr>
            <a:r>
              <a:rPr lang="en-US" dirty="0">
                <a:cs typeface="Calibri"/>
              </a:rPr>
              <a:t>Both organizations will benefit from increased service, speaking, learning, and membership opportunities, as well as increased networking activities.</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pPr/>
              <a:t>5</a:t>
            </a:fld>
            <a:endParaRPr lang="en-US"/>
          </a:p>
        </p:txBody>
      </p:sp>
    </p:spTree>
    <p:extLst>
      <p:ext uri="{BB962C8B-B14F-4D97-AF65-F5344CB8AC3E}">
        <p14:creationId xmlns="" xmlns:p14="http://schemas.microsoft.com/office/powerpoint/2010/main" val="3120298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learn more about Rotary.</a:t>
            </a:r>
          </a:p>
        </p:txBody>
      </p:sp>
      <p:sp>
        <p:nvSpPr>
          <p:cNvPr id="4" name="Slide Number Placeholder 3"/>
          <p:cNvSpPr>
            <a:spLocks noGrp="1"/>
          </p:cNvSpPr>
          <p:nvPr>
            <p:ph type="sldNum" sz="quarter" idx="5"/>
          </p:nvPr>
        </p:nvSpPr>
        <p:spPr/>
        <p:txBody>
          <a:bodyPr/>
          <a:lstStyle/>
          <a:p>
            <a:fld id="{1C54B805-CDAB-3A40-8111-AB777D1FAB7A}" type="slidenum">
              <a:rPr lang="en-US" smtClean="0"/>
              <a:pPr/>
              <a:t>6</a:t>
            </a:fld>
            <a:endParaRPr lang="en-US"/>
          </a:p>
        </p:txBody>
      </p:sp>
    </p:spTree>
    <p:extLst>
      <p:ext uri="{BB962C8B-B14F-4D97-AF65-F5344CB8AC3E}">
        <p14:creationId xmlns="" xmlns:p14="http://schemas.microsoft.com/office/powerpoint/2010/main" val="1950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Toastmasters, Rotary is also an international organization of clubs. Rotary members join together to solve problems in their communities and make a difference in the lives of others.  Their #1 priority is eradicating polio worldwide. Rotary has been working to eradicate polio since 1988. Since then, Rotary and its partners have reduced polio cases by more than 99.9% worldwide.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pPr/>
              <a:t>7</a:t>
            </a:fld>
            <a:endParaRPr lang="en-US"/>
          </a:p>
        </p:txBody>
      </p:sp>
    </p:spTree>
    <p:extLst>
      <p:ext uri="{BB962C8B-B14F-4D97-AF65-F5344CB8AC3E}">
        <p14:creationId xmlns="" xmlns:p14="http://schemas.microsoft.com/office/powerpoint/2010/main" val="3144791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members believe they have a shared responsibility to take action on our world’s most persistent issues. Their 36,000+ clubs work together to:</a:t>
            </a:r>
            <a:endParaRPr lang="en-US" dirty="0">
              <a:cs typeface="Calibri"/>
            </a:endParaRPr>
          </a:p>
          <a:p>
            <a:endParaRPr lang="en-US" dirty="0"/>
          </a:p>
          <a:p>
            <a:pPr marL="171450" indent="-171450">
              <a:buFont typeface="Arial,Sans-Serif"/>
              <a:buChar char="•"/>
            </a:pPr>
            <a:r>
              <a:rPr lang="en-US" dirty="0"/>
              <a:t>Promote peace</a:t>
            </a:r>
            <a:endParaRPr lang="en-US" dirty="0">
              <a:cs typeface="Calibri"/>
            </a:endParaRPr>
          </a:p>
          <a:p>
            <a:pPr marL="171450" indent="-171450">
              <a:buFont typeface="Arial,Sans-Serif"/>
              <a:buChar char="•"/>
            </a:pPr>
            <a:r>
              <a:rPr lang="en-US" dirty="0"/>
              <a:t>Fight disease</a:t>
            </a:r>
            <a:endParaRPr lang="en-US" dirty="0">
              <a:cs typeface="Calibri"/>
            </a:endParaRPr>
          </a:p>
          <a:p>
            <a:pPr marL="171450" indent="-171450">
              <a:buFont typeface="Arial,Sans-Serif"/>
              <a:buChar char="•"/>
            </a:pPr>
            <a:r>
              <a:rPr lang="en-US" dirty="0"/>
              <a:t>Provide clean water, sanitation, and hygiene</a:t>
            </a:r>
            <a:endParaRPr lang="en-US" dirty="0">
              <a:cs typeface="Calibri"/>
            </a:endParaRPr>
          </a:p>
          <a:p>
            <a:pPr marL="171450" indent="-171450">
              <a:buFont typeface="Arial,Sans-Serif"/>
              <a:buChar char="•"/>
            </a:pPr>
            <a:r>
              <a:rPr lang="en-US" dirty="0"/>
              <a:t>Save mothers and children</a:t>
            </a:r>
            <a:endParaRPr lang="en-US" dirty="0">
              <a:cs typeface="Calibri"/>
            </a:endParaRPr>
          </a:p>
          <a:p>
            <a:pPr marL="171450" indent="-171450">
              <a:buFont typeface="Arial,Sans-Serif"/>
              <a:buChar char="•"/>
            </a:pPr>
            <a:r>
              <a:rPr lang="en-US" dirty="0"/>
              <a:t>Support education</a:t>
            </a:r>
            <a:endParaRPr lang="en-US" dirty="0">
              <a:cs typeface="Calibri"/>
            </a:endParaRPr>
          </a:p>
          <a:p>
            <a:pPr marL="171450" indent="-171450">
              <a:buFont typeface="Arial,Sans-Serif"/>
              <a:buChar char="•"/>
            </a:pPr>
            <a:r>
              <a:rPr lang="en-US" dirty="0"/>
              <a:t>Grow local economies</a:t>
            </a:r>
            <a:endParaRPr lang="en-US" dirty="0">
              <a:cs typeface="Calibri"/>
            </a:endParaRPr>
          </a:p>
          <a:p>
            <a:pPr marL="171450" indent="-171450">
              <a:buFont typeface="Arial,Sans-Serif"/>
              <a:buChar char="•"/>
            </a:pPr>
            <a:endParaRPr lang="en-US" dirty="0"/>
          </a:p>
          <a:p>
            <a:r>
              <a:rPr lang="en-US" dirty="0"/>
              <a:t>Members can apply for global grants for projects that fall into one of these areas of focus. Their mission is, “We provide service to others, promote integrity, and advance world understanding, goodwill, and peace through our fellowship of business, professional, and community leaders.”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pPr/>
              <a:t>8</a:t>
            </a:fld>
            <a:endParaRPr lang="en-US"/>
          </a:p>
        </p:txBody>
      </p:sp>
    </p:spTree>
    <p:extLst>
      <p:ext uri="{BB962C8B-B14F-4D97-AF65-F5344CB8AC3E}">
        <p14:creationId xmlns="" xmlns:p14="http://schemas.microsoft.com/office/powerpoint/2010/main" val="1805518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Rotary's 1.2 million members are neighbors, friends, leaders, and problem-solvers who see a world where people unite and take action to create lasting change – across the globe, in their communities, and in themselves.</a:t>
            </a:r>
            <a:endParaRPr lang="en-US" dirty="0">
              <a:cs typeface="Calibri"/>
            </a:endParaRPr>
          </a:p>
          <a:p>
            <a:endParaRPr lang="en-US" dirty="0">
              <a:cs typeface="Calibri"/>
            </a:endParaRPr>
          </a:p>
          <a:p>
            <a:r>
              <a:rPr lang="en-US" dirty="0">
                <a:cs typeface="Calibri"/>
              </a:rPr>
              <a:t>Rotary members are called Rotarians. </a:t>
            </a:r>
            <a:r>
              <a:rPr lang="en-US" dirty="0"/>
              <a:t>The criteria for being a Rotarian are simple: Be an adult who demonstrates good character, integrity, and leadership; have a good reputation within your profession and community; and be willing to serve in the community or around the world.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pPr/>
              <a:t>9</a:t>
            </a:fld>
            <a:endParaRPr lang="en-US"/>
          </a:p>
        </p:txBody>
      </p:sp>
    </p:spTree>
    <p:extLst>
      <p:ext uri="{BB962C8B-B14F-4D97-AF65-F5344CB8AC3E}">
        <p14:creationId xmlns="" xmlns:p14="http://schemas.microsoft.com/office/powerpoint/2010/main" val="3260181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dirty="0"/>
              <a:t>Click to edit Master title</a:t>
            </a:r>
          </a:p>
        </p:txBody>
      </p:sp>
      <p:sp>
        <p:nvSpPr>
          <p:cNvPr id="3" name="Subtitle 2">
            <a:extLst>
              <a:ext uri="{FF2B5EF4-FFF2-40B4-BE49-F238E27FC236}">
                <a16:creationId xmlns=""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Tree>
    <p:extLst>
      <p:ext uri="{BB962C8B-B14F-4D97-AF65-F5344CB8AC3E}">
        <p14:creationId xmlns="" xmlns:p14="http://schemas.microsoft.com/office/powerpoint/2010/main" val="278411524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28" name="Picture Placeholder 14">
            <a:extLst>
              <a:ext uri="{FF2B5EF4-FFF2-40B4-BE49-F238E27FC236}">
                <a16:creationId xmlns=""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Tree>
    <p:extLst>
      <p:ext uri="{BB962C8B-B14F-4D97-AF65-F5344CB8AC3E}">
        <p14:creationId xmlns="" xmlns:p14="http://schemas.microsoft.com/office/powerpoint/2010/main" val="4281327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dirty="0"/>
              <a:t>Click to edit Master title</a:t>
            </a:r>
          </a:p>
        </p:txBody>
      </p:sp>
      <p:sp>
        <p:nvSpPr>
          <p:cNvPr id="4" name="Text Placeholder 3">
            <a:extLst>
              <a:ext uri="{FF2B5EF4-FFF2-40B4-BE49-F238E27FC236}">
                <a16:creationId xmlns=""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pPr/>
              <a:t>‹#›</a:t>
            </a:fld>
            <a:endParaRPr lang="en-US"/>
          </a:p>
        </p:txBody>
      </p:sp>
      <p:sp>
        <p:nvSpPr>
          <p:cNvPr id="5" name="Picture Placeholder 4">
            <a:extLst>
              <a:ext uri="{FF2B5EF4-FFF2-40B4-BE49-F238E27FC236}">
                <a16:creationId xmlns=""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 xmlns:p14="http://schemas.microsoft.com/office/powerpoint/2010/main" val="1841732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dirty="0"/>
              <a:t>Click to edit Master title</a:t>
            </a:r>
          </a:p>
        </p:txBody>
      </p:sp>
      <p:sp>
        <p:nvSpPr>
          <p:cNvPr id="4" name="Text Placeholder 3">
            <a:extLst>
              <a:ext uri="{FF2B5EF4-FFF2-40B4-BE49-F238E27FC236}">
                <a16:creationId xmlns=""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pPr/>
              <a:t>‹#›</a:t>
            </a:fld>
            <a:endParaRPr lang="en-US"/>
          </a:p>
        </p:txBody>
      </p:sp>
      <p:sp>
        <p:nvSpPr>
          <p:cNvPr id="7" name="Picture Placeholder 4">
            <a:extLst>
              <a:ext uri="{FF2B5EF4-FFF2-40B4-BE49-F238E27FC236}">
                <a16:creationId xmlns=""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 xmlns:p14="http://schemas.microsoft.com/office/powerpoint/2010/main" val="2578755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dirty="0"/>
              <a:t>Click to edit Master title</a:t>
            </a:r>
          </a:p>
        </p:txBody>
      </p:sp>
      <p:sp>
        <p:nvSpPr>
          <p:cNvPr id="4" name="Text Placeholder 3">
            <a:extLst>
              <a:ext uri="{FF2B5EF4-FFF2-40B4-BE49-F238E27FC236}">
                <a16:creationId xmlns=""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pPr/>
              <a:t>‹#›</a:t>
            </a:fld>
            <a:endParaRPr lang="en-US"/>
          </a:p>
        </p:txBody>
      </p:sp>
      <p:sp>
        <p:nvSpPr>
          <p:cNvPr id="5" name="Text Placeholder 4">
            <a:extLst>
              <a:ext uri="{FF2B5EF4-FFF2-40B4-BE49-F238E27FC236}">
                <a16:creationId xmlns=""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 xmlns:p14="http://schemas.microsoft.com/office/powerpoint/2010/main" val="83232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9" name="Picture Placeholder 4">
            <a:extLst>
              <a:ext uri="{FF2B5EF4-FFF2-40B4-BE49-F238E27FC236}">
                <a16:creationId xmlns=""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pic>
        <p:nvPicPr>
          <p:cNvPr id="13" name="Picture 12">
            <a:extLst>
              <a:ext uri="{FF2B5EF4-FFF2-40B4-BE49-F238E27FC236}">
                <a16:creationId xmlns="" xmlns:a16="http://schemas.microsoft.com/office/drawing/2014/main" id="{390C1E90-5B01-AA47-B81F-DF5973BA00D5}"/>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 xmlns:p14="http://schemas.microsoft.com/office/powerpoint/2010/main" val="1597140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 xmlns:a16="http://schemas.microsoft.com/office/drawing/2014/main" id="{8AD59A93-E94D-0445-9D55-67EBAACB4771}"/>
              </a:ext>
            </a:extLst>
          </p:cNvPr>
          <p:cNvCxnSpPr/>
          <p:nvPr userDrawn="1"/>
        </p:nvCxnSpPr>
        <p:spPr>
          <a:xfrm>
            <a:off x="406400" y="1476768"/>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pic>
        <p:nvPicPr>
          <p:cNvPr id="15" name="Picture 14">
            <a:extLst>
              <a:ext uri="{FF2B5EF4-FFF2-40B4-BE49-F238E27FC236}">
                <a16:creationId xmlns="" xmlns:a16="http://schemas.microsoft.com/office/drawing/2014/main" id="{8D498A09-5F05-E149-9629-540488C57011}"/>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 xmlns:p14="http://schemas.microsoft.com/office/powerpoint/2010/main" val="395479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 xmlns:a16="http://schemas.microsoft.com/office/drawing/2014/main" id="{8AD59A93-E94D-0445-9D55-67EBAACB4771}"/>
              </a:ext>
            </a:extLst>
          </p:cNvPr>
          <p:cNvCxnSpPr/>
          <p:nvPr userDrawn="1"/>
        </p:nvCxnSpPr>
        <p:spPr>
          <a:xfrm>
            <a:off x="406400" y="1476768"/>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a:extLst>
              <a:ext uri="{FF2B5EF4-FFF2-40B4-BE49-F238E27FC236}">
                <a16:creationId xmlns="" xmlns:a16="http://schemas.microsoft.com/office/drawing/2014/main" id="{2765FFAD-E2EF-4541-972A-1F094078974C}"/>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 xmlns:p14="http://schemas.microsoft.com/office/powerpoint/2010/main" val="2828076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pPr/>
              <a:t>‹#›</a:t>
            </a:fld>
            <a:endParaRPr lang="en-US"/>
          </a:p>
        </p:txBody>
      </p:sp>
      <p:sp>
        <p:nvSpPr>
          <p:cNvPr id="5" name="Picture Placeholder 4">
            <a:extLst>
              <a:ext uri="{FF2B5EF4-FFF2-40B4-BE49-F238E27FC236}">
                <a16:creationId xmlns=""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 xmlns:a16="http://schemas.microsoft.com/office/drawing/2014/main" id="{A629875B-36BA-7147-91A7-92751BF38026}"/>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 xmlns:a16="http://schemas.microsoft.com/office/drawing/2014/main" id="{EA1FA9E0-A75C-1C46-AB6F-6A5E7D665B54}"/>
              </a:ext>
            </a:extLst>
          </p:cNvPr>
          <p:cNvCxnSpPr/>
          <p:nvPr userDrawn="1"/>
        </p:nvCxnSpPr>
        <p:spPr>
          <a:xfrm>
            <a:off x="406400" y="989880"/>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499354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 xmlns:a16="http://schemas.microsoft.com/office/drawing/2014/main" id="{0E6B948D-23E4-3F42-B765-2AA919B9E9C5}"/>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 xmlns:a16="http://schemas.microsoft.com/office/drawing/2014/main" id="{F3EF7B8B-DC7E-A14C-8B53-C948B4015EC6}"/>
              </a:ext>
            </a:extLst>
          </p:cNvPr>
          <p:cNvCxnSpPr/>
          <p:nvPr userDrawn="1"/>
        </p:nvCxnSpPr>
        <p:spPr>
          <a:xfrm>
            <a:off x="406400" y="989880"/>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1794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a:t>
            </a:r>
          </a:p>
        </p:txBody>
      </p:sp>
      <p:sp>
        <p:nvSpPr>
          <p:cNvPr id="10" name="Rectangle 9">
            <a:extLst>
              <a:ext uri="{FF2B5EF4-FFF2-40B4-BE49-F238E27FC236}">
                <a16:creationId xmlns=""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 xmlns:a16="http://schemas.microsoft.com/office/drawing/2014/main" id="{8AD59A93-E94D-0445-9D55-67EBAACB4771}"/>
              </a:ext>
            </a:extLst>
          </p:cNvPr>
          <p:cNvCxnSpPr/>
          <p:nvPr userDrawn="1"/>
        </p:nvCxnSpPr>
        <p:spPr>
          <a:xfrm>
            <a:off x="406400" y="1476768"/>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 xmlns:a16="http://schemas.microsoft.com/office/drawing/2014/main" id="{5081AD1C-9BAD-504D-A94E-B572CF6BB330}"/>
              </a:ext>
            </a:extLst>
          </p:cNvPr>
          <p:cNvGrpSpPr/>
          <p:nvPr userDrawn="1"/>
        </p:nvGrpSpPr>
        <p:grpSpPr>
          <a:xfrm>
            <a:off x="6971959" y="785112"/>
            <a:ext cx="4340506" cy="868101"/>
            <a:chOff x="382104" y="3327719"/>
            <a:chExt cx="4340506" cy="868101"/>
          </a:xfrm>
        </p:grpSpPr>
        <p:sp>
          <p:nvSpPr>
            <p:cNvPr id="15" name="Rectangle 14">
              <a:extLst>
                <a:ext uri="{FF2B5EF4-FFF2-40B4-BE49-F238E27FC236}">
                  <a16:creationId xmlns="" xmlns:a16="http://schemas.microsoft.com/office/drawing/2014/main" id="{C24C0F28-DFB4-FB48-B1BA-69CBD0ECB0DE}"/>
                </a:ext>
              </a:extLst>
            </p:cNvPr>
            <p:cNvSpPr/>
            <p:nvPr userDrawn="1"/>
          </p:nvSpPr>
          <p:spPr>
            <a:xfrm>
              <a:off x="382105" y="3327719"/>
              <a:ext cx="868101" cy="868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2CC55AFF-0CD7-6E47-9CE6-AD24C7E762D1}"/>
                </a:ext>
              </a:extLst>
            </p:cNvPr>
            <p:cNvSpPr/>
            <p:nvPr userDrawn="1"/>
          </p:nvSpPr>
          <p:spPr>
            <a:xfrm>
              <a:off x="1250206" y="3327719"/>
              <a:ext cx="868101" cy="8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EAF0F4FD-D576-DB44-882A-074F220CF31B}"/>
                </a:ext>
              </a:extLst>
            </p:cNvPr>
            <p:cNvSpPr/>
            <p:nvPr userDrawn="1"/>
          </p:nvSpPr>
          <p:spPr>
            <a:xfrm>
              <a:off x="2118307" y="3327719"/>
              <a:ext cx="868101" cy="8681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5F15AC36-03F4-7F46-B01D-5A11BD0A6A94}"/>
                </a:ext>
              </a:extLst>
            </p:cNvPr>
            <p:cNvSpPr/>
            <p:nvPr userDrawn="1"/>
          </p:nvSpPr>
          <p:spPr>
            <a:xfrm>
              <a:off x="2986408" y="3327719"/>
              <a:ext cx="868101" cy="868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B6527A42-9DFA-1A41-9DD3-25755BEA8387}"/>
                </a:ext>
              </a:extLst>
            </p:cNvPr>
            <p:cNvSpPr/>
            <p:nvPr userDrawn="1"/>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 xmlns:a16="http://schemas.microsoft.com/office/drawing/2014/main" id="{F82D3875-578C-9849-9094-D12B6FE410F6}"/>
                </a:ext>
              </a:extLst>
            </p:cNvPr>
            <p:cNvSpPr txBox="1">
              <a:spLocks/>
            </p:cNvSpPr>
            <p:nvPr userDrawn="1"/>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 xmlns:a16="http://schemas.microsoft.com/office/drawing/2014/main" id="{C6DB5269-9F92-124F-9EFB-0B5E49CFC12C}"/>
                </a:ext>
              </a:extLst>
            </p:cNvPr>
            <p:cNvSpPr txBox="1">
              <a:spLocks/>
            </p:cNvSpPr>
            <p:nvPr userDrawn="1"/>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 xmlns:a16="http://schemas.microsoft.com/office/drawing/2014/main" id="{3DF9AC09-C32F-7848-A0E3-9D5E9CA98006}"/>
                </a:ext>
              </a:extLst>
            </p:cNvPr>
            <p:cNvSpPr txBox="1">
              <a:spLocks/>
            </p:cNvSpPr>
            <p:nvPr userDrawn="1"/>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 xmlns:a16="http://schemas.microsoft.com/office/drawing/2014/main" id="{FCFA7C4A-3612-C345-A189-543B61F29B61}"/>
                </a:ext>
              </a:extLst>
            </p:cNvPr>
            <p:cNvSpPr txBox="1">
              <a:spLocks/>
            </p:cNvSpPr>
            <p:nvPr userDrawn="1"/>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 xmlns:a16="http://schemas.microsoft.com/office/drawing/2014/main" id="{342C6220-558E-134C-ADB9-621C3F5FC88D}"/>
                </a:ext>
              </a:extLst>
            </p:cNvPr>
            <p:cNvSpPr txBox="1">
              <a:spLocks/>
            </p:cNvSpPr>
            <p:nvPr userDrawn="1"/>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 xmlns:a16="http://schemas.microsoft.com/office/drawing/2014/main" id="{7226A98E-0B3B-D649-B831-8ECA3D5D07AC}"/>
              </a:ext>
            </a:extLst>
          </p:cNvPr>
          <p:cNvGrpSpPr/>
          <p:nvPr userDrawn="1"/>
        </p:nvGrpSpPr>
        <p:grpSpPr>
          <a:xfrm>
            <a:off x="6971959" y="1900356"/>
            <a:ext cx="4340506" cy="868101"/>
            <a:chOff x="6794478" y="3327719"/>
            <a:chExt cx="4340506" cy="868101"/>
          </a:xfrm>
        </p:grpSpPr>
        <p:sp>
          <p:nvSpPr>
            <p:cNvPr id="26" name="Rectangle 25">
              <a:extLst>
                <a:ext uri="{FF2B5EF4-FFF2-40B4-BE49-F238E27FC236}">
                  <a16:creationId xmlns="" xmlns:a16="http://schemas.microsoft.com/office/drawing/2014/main" id="{5566CF8A-D4B7-0640-8565-D3974191389E}"/>
                </a:ext>
              </a:extLst>
            </p:cNvPr>
            <p:cNvSpPr/>
            <p:nvPr userDrawn="1"/>
          </p:nvSpPr>
          <p:spPr>
            <a:xfrm>
              <a:off x="6794479" y="3327719"/>
              <a:ext cx="868101" cy="868101"/>
            </a:xfrm>
            <a:prstGeom prst="rect">
              <a:avLst/>
            </a:prstGeom>
            <a:solidFill>
              <a:srgbClr val="DB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370E2D77-3B55-5242-B380-4175817554C0}"/>
                </a:ext>
              </a:extLst>
            </p:cNvPr>
            <p:cNvSpPr/>
            <p:nvPr userDrawn="1"/>
          </p:nvSpPr>
          <p:spPr>
            <a:xfrm>
              <a:off x="7662580" y="3327719"/>
              <a:ext cx="868101" cy="868101"/>
            </a:xfrm>
            <a:prstGeom prst="rect">
              <a:avLst/>
            </a:prstGeom>
            <a:solidFill>
              <a:srgbClr val="C0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12BD00BB-9D42-6243-9736-8E9F8874AA73}"/>
                </a:ext>
              </a:extLst>
            </p:cNvPr>
            <p:cNvSpPr/>
            <p:nvPr userDrawn="1"/>
          </p:nvSpPr>
          <p:spPr>
            <a:xfrm>
              <a:off x="8530681" y="3327719"/>
              <a:ext cx="868101" cy="868101"/>
            </a:xfrm>
            <a:prstGeom prst="rect">
              <a:avLst/>
            </a:prstGeom>
            <a:solidFill>
              <a:srgbClr val="A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 xmlns:a16="http://schemas.microsoft.com/office/drawing/2014/main" id="{8AFEEF79-D422-7B44-8963-650D1FCB8CAE}"/>
                </a:ext>
              </a:extLst>
            </p:cNvPr>
            <p:cNvSpPr/>
            <p:nvPr userDrawn="1"/>
          </p:nvSpPr>
          <p:spPr>
            <a:xfrm>
              <a:off x="9398782" y="3327719"/>
              <a:ext cx="868101" cy="868101"/>
            </a:xfrm>
            <a:prstGeom prst="rect">
              <a:avLst/>
            </a:prstGeom>
            <a:solidFill>
              <a:srgbClr val="8D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657089A6-0701-4840-8598-9AAA5958F3F3}"/>
                </a:ext>
              </a:extLst>
            </p:cNvPr>
            <p:cNvSpPr/>
            <p:nvPr userDrawn="1"/>
          </p:nvSpPr>
          <p:spPr>
            <a:xfrm>
              <a:off x="10266883" y="3327719"/>
              <a:ext cx="868101" cy="8681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 xmlns:a16="http://schemas.microsoft.com/office/drawing/2014/main" id="{AE711AD8-A200-934D-BA4B-F4C6307321AF}"/>
                </a:ext>
              </a:extLst>
            </p:cNvPr>
            <p:cNvSpPr txBox="1">
              <a:spLocks/>
            </p:cNvSpPr>
            <p:nvPr userDrawn="1"/>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 xmlns:a16="http://schemas.microsoft.com/office/drawing/2014/main" id="{DD72198E-3F55-524E-9B45-1E7C4E571496}"/>
                </a:ext>
              </a:extLst>
            </p:cNvPr>
            <p:cNvSpPr txBox="1">
              <a:spLocks/>
            </p:cNvSpPr>
            <p:nvPr userDrawn="1"/>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 xmlns:a16="http://schemas.microsoft.com/office/drawing/2014/main" id="{D4572998-3193-9748-BC2F-A847C2A2FD41}"/>
                </a:ext>
              </a:extLst>
            </p:cNvPr>
            <p:cNvSpPr txBox="1">
              <a:spLocks/>
            </p:cNvSpPr>
            <p:nvPr userDrawn="1"/>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 xmlns:a16="http://schemas.microsoft.com/office/drawing/2014/main" id="{DD2B0AB2-F8FE-344E-B643-8D6D9718EF9D}"/>
                </a:ext>
              </a:extLst>
            </p:cNvPr>
            <p:cNvSpPr txBox="1">
              <a:spLocks/>
            </p:cNvSpPr>
            <p:nvPr userDrawn="1"/>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 xmlns:a16="http://schemas.microsoft.com/office/drawing/2014/main" id="{23C15460-6F14-C946-A23F-08B4721FF79A}"/>
                </a:ext>
              </a:extLst>
            </p:cNvPr>
            <p:cNvSpPr txBox="1">
              <a:spLocks/>
            </p:cNvSpPr>
            <p:nvPr userDrawn="1"/>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 xmlns:a16="http://schemas.microsoft.com/office/drawing/2014/main" id="{559D9239-BCD2-0A4E-8663-64AA8D579F28}"/>
              </a:ext>
            </a:extLst>
          </p:cNvPr>
          <p:cNvSpPr txBox="1"/>
          <p:nvPr userDrawn="1"/>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pic>
        <p:nvPicPr>
          <p:cNvPr id="36" name="Picture 35">
            <a:extLst>
              <a:ext uri="{FF2B5EF4-FFF2-40B4-BE49-F238E27FC236}">
                <a16:creationId xmlns="" xmlns:a16="http://schemas.microsoft.com/office/drawing/2014/main" id="{CBFFF06B-AFEF-BE43-AFAA-63AFF6203F46}"/>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 xmlns:p14="http://schemas.microsoft.com/office/powerpoint/2010/main" val="23250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dirty="0"/>
              <a:t>Click to edit Master title</a:t>
            </a:r>
          </a:p>
        </p:txBody>
      </p:sp>
      <p:sp>
        <p:nvSpPr>
          <p:cNvPr id="3" name="Subtitle 2">
            <a:extLst>
              <a:ext uri="{FF2B5EF4-FFF2-40B4-BE49-F238E27FC236}">
                <a16:creationId xmlns=""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
        <p:nvSpPr>
          <p:cNvPr id="6" name="Rectangle 5">
            <a:extLst>
              <a:ext uri="{FF2B5EF4-FFF2-40B4-BE49-F238E27FC236}">
                <a16:creationId xmlns="" xmlns:a16="http://schemas.microsoft.com/office/drawing/2014/main" id="{6716F2BA-8F21-8649-BA71-FD3A1B8FC7A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DBA407C2-8ECD-FA42-A15F-DAF3CACB0E1E}"/>
              </a:ext>
            </a:extLst>
          </p:cNvPr>
          <p:cNvPicPr>
            <a:picLocks noChangeAspect="1"/>
          </p:cNvPicPr>
          <p:nvPr userDrawn="1"/>
        </p:nvPicPr>
        <p:blipFill>
          <a:blip r:embed="rId3"/>
          <a:srcRect/>
          <a:stretch/>
        </p:blipFill>
        <p:spPr>
          <a:xfrm>
            <a:off x="381002" y="6339154"/>
            <a:ext cx="2494259" cy="411090"/>
          </a:xfrm>
          <a:prstGeom prst="rect">
            <a:avLst/>
          </a:prstGeom>
        </p:spPr>
      </p:pic>
    </p:spTree>
    <p:extLst>
      <p:ext uri="{BB962C8B-B14F-4D97-AF65-F5344CB8AC3E}">
        <p14:creationId xmlns="" xmlns:p14="http://schemas.microsoft.com/office/powerpoint/2010/main" val="183551580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5C7B795B-9762-2942-B3AE-92F6AA726BD7}"/>
              </a:ext>
            </a:extLst>
          </p:cNvPr>
          <p:cNvSpPr>
            <a:spLocks noGrp="1"/>
          </p:cNvSpPr>
          <p:nvPr>
            <p:ph type="pic" sz="quarter" idx="10" hasCustomPrompt="1"/>
          </p:nvPr>
        </p:nvSpPr>
        <p:spPr>
          <a:xfrm>
            <a:off x="0" y="0"/>
            <a:ext cx="12192000" cy="6208776"/>
          </a:xfrm>
          <a:prstGeom prst="rect">
            <a:avLst/>
          </a:prstGeom>
        </p:spPr>
        <p:txBody>
          <a:bodyPr anchor="ctr"/>
          <a:lstStyle>
            <a:lvl1pPr marL="0" indent="0" algn="ctr">
              <a:buNone/>
              <a:defRPr/>
            </a:lvl1pPr>
          </a:lstStyle>
          <a:p>
            <a:r>
              <a:rPr lang="en-US" dirty="0"/>
              <a:t>Add Image Here</a:t>
            </a:r>
          </a:p>
        </p:txBody>
      </p:sp>
    </p:spTree>
    <p:extLst>
      <p:ext uri="{BB962C8B-B14F-4D97-AF65-F5344CB8AC3E}">
        <p14:creationId xmlns="" xmlns:p14="http://schemas.microsoft.com/office/powerpoint/2010/main" val="2367764716"/>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 Line Header - blank">
    <p:spTree>
      <p:nvGrpSpPr>
        <p:cNvPr id="1" name=""/>
        <p:cNvGrpSpPr/>
        <p:nvPr/>
      </p:nvGrpSpPr>
      <p:grpSpPr>
        <a:xfrm>
          <a:off x="0" y="0"/>
          <a:ext cx="0" cy="0"/>
          <a:chOff x="0" y="0"/>
          <a:chExt cx="0" cy="0"/>
        </a:xfrm>
      </p:grpSpPr>
      <p:sp>
        <p:nvSpPr>
          <p:cNvPr id="21" name="Content Placeholder 17">
            <a:extLst>
              <a:ext uri="{FF2B5EF4-FFF2-40B4-BE49-F238E27FC236}">
                <a16:creationId xmlns="" xmlns:a16="http://schemas.microsoft.com/office/drawing/2014/main" id="{C56AC9FB-F98D-074D-B659-7A68BB3B7807}"/>
              </a:ext>
            </a:extLst>
          </p:cNvPr>
          <p:cNvSpPr>
            <a:spLocks noGrp="1"/>
          </p:cNvSpPr>
          <p:nvPr>
            <p:ph sz="quarter" idx="12"/>
          </p:nvPr>
        </p:nvSpPr>
        <p:spPr>
          <a:xfrm>
            <a:off x="304799" y="295772"/>
            <a:ext cx="11484864"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Semibold" charset="0"/>
                <a:ea typeface="Myriad Pro Semibold" charset="0"/>
                <a:cs typeface="Myriad Pro Semibold" charset="0"/>
              </a:defRPr>
            </a:lvl1pPr>
          </a:lstStyle>
          <a:p>
            <a:pPr lvl="0"/>
            <a:r>
              <a:rPr lang="en-US"/>
              <a:t>Click to edit Master text styles</a:t>
            </a:r>
          </a:p>
        </p:txBody>
      </p:sp>
      <p:cxnSp>
        <p:nvCxnSpPr>
          <p:cNvPr id="22" name="Straight Connector 21">
            <a:extLst>
              <a:ext uri="{FF2B5EF4-FFF2-40B4-BE49-F238E27FC236}">
                <a16:creationId xmlns="" xmlns:a16="http://schemas.microsoft.com/office/drawing/2014/main" id="{10F3BCD8-6EEB-F04F-8BA0-1F8738FB02C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68299748"/>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Design Option 3">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20144623"/>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extLst>
    <p:ext uri="{DCECCB84-F9BA-43D5-87BE-67443E8EF086}">
      <p15:sldGuideLst xmlns="" xmlns:p15="http://schemas.microsoft.com/office/powerpoint/2012/main">
        <p15:guide id="3" orient="horz" pos="2160">
          <p15:clr>
            <a:srgbClr val="FBAE40"/>
          </p15:clr>
        </p15:guide>
        <p15:guide id="4"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2 Line Header - copy left - image right - handouts">
    <p:spTree>
      <p:nvGrpSpPr>
        <p:cNvPr id="1" name=""/>
        <p:cNvGrpSpPr/>
        <p:nvPr/>
      </p:nvGrpSpPr>
      <p:grpSpPr>
        <a:xfrm>
          <a:off x="0" y="0"/>
          <a:ext cx="0" cy="0"/>
          <a:chOff x="0" y="0"/>
          <a:chExt cx="0" cy="0"/>
        </a:xfrm>
      </p:grpSpPr>
      <p:sp>
        <p:nvSpPr>
          <p:cNvPr id="19" name="Text Placeholder 23">
            <a:extLst>
              <a:ext uri="{FF2B5EF4-FFF2-40B4-BE49-F238E27FC236}">
                <a16:creationId xmlns="" xmlns:a16="http://schemas.microsoft.com/office/drawing/2014/main" id="{7E7BD785-B192-0E40-8373-5127BF2620A3}"/>
              </a:ext>
            </a:extLst>
          </p:cNvPr>
          <p:cNvSpPr>
            <a:spLocks noGrp="1"/>
          </p:cNvSpPr>
          <p:nvPr>
            <p:ph idx="1"/>
          </p:nvPr>
        </p:nvSpPr>
        <p:spPr>
          <a:xfrm>
            <a:off x="313560" y="2030887"/>
            <a:ext cx="5505350" cy="3546764"/>
          </a:xfrm>
          <a:prstGeom prst="rect">
            <a:avLst/>
          </a:prstGeom>
        </p:spPr>
        <p:txBody>
          <a:bodyPr vert="horz" lIns="91440" tIns="45720" rIns="91440" bIns="45720" rtlCol="0">
            <a:normAutofit/>
          </a:bodyPr>
          <a:lstStyle>
            <a:lvl1pPr marL="457200" indent="-457200">
              <a:spcBef>
                <a:spcPts val="0"/>
              </a:spcBef>
              <a:spcAft>
                <a:spcPts val="3000"/>
              </a:spcAft>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 xmlns:a16="http://schemas.microsoft.com/office/drawing/2014/main" id="{C56AC9FB-F98D-074D-B659-7A68BB3B7807}"/>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Semibold" charset="0"/>
                <a:ea typeface="Myriad Pro Semibold" charset="0"/>
                <a:cs typeface="Myriad Pro Semibold" charset="0"/>
              </a:defRPr>
            </a:lvl1pPr>
          </a:lstStyle>
          <a:p>
            <a:pPr lvl="0"/>
            <a:r>
              <a:rPr lang="en-US"/>
              <a:t>Click to edit for longer titles</a:t>
            </a:r>
          </a:p>
        </p:txBody>
      </p:sp>
      <p:sp>
        <p:nvSpPr>
          <p:cNvPr id="13" name="Picture Placeholder 1">
            <a:extLst>
              <a:ext uri="{FF2B5EF4-FFF2-40B4-BE49-F238E27FC236}">
                <a16:creationId xmlns="" xmlns:a16="http://schemas.microsoft.com/office/drawing/2014/main" id="{D51A42A8-EBAA-564C-9E09-4C7D4E5A131B}"/>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a:t>Click to edit for photo</a:t>
            </a:r>
          </a:p>
        </p:txBody>
      </p:sp>
      <p:cxnSp>
        <p:nvCxnSpPr>
          <p:cNvPr id="14" name="Straight Connector 13">
            <a:extLst>
              <a:ext uri="{FF2B5EF4-FFF2-40B4-BE49-F238E27FC236}">
                <a16:creationId xmlns="" xmlns:a16="http://schemas.microsoft.com/office/drawing/2014/main" id="{20AEA51F-D7FA-2648-A164-929390FD5CB2}"/>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527FD169-A85C-474F-80C8-4098EFD0917B}"/>
              </a:ext>
            </a:extLst>
          </p:cNvPr>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10891860" y="6208776"/>
            <a:ext cx="649224" cy="649224"/>
          </a:xfrm>
          <a:prstGeom prst="rect">
            <a:avLst/>
          </a:prstGeom>
        </p:spPr>
      </p:pic>
      <p:pic>
        <p:nvPicPr>
          <p:cNvPr id="15" name="Picture 14">
            <a:extLst>
              <a:ext uri="{FF2B5EF4-FFF2-40B4-BE49-F238E27FC236}">
                <a16:creationId xmlns="" xmlns:a16="http://schemas.microsoft.com/office/drawing/2014/main" id="{FC90DBC0-D7D6-584B-A93F-D102427C3F05}"/>
              </a:ext>
            </a:extLst>
          </p:cNvPr>
          <p:cNvPicPr>
            <a:picLocks noChangeAspect="1"/>
          </p:cNvPicPr>
          <p:nvPr userDrawn="1"/>
        </p:nvPicPr>
        <p:blipFill>
          <a:blip r:embed="rId3">
            <a:extLst>
              <a:ext uri="{28A0092B-C50C-407E-A947-70E740481C1C}">
                <a14:useLocalDpi xmlns="" xmlns:a14="http://schemas.microsoft.com/office/drawing/2010/main"/>
              </a:ext>
            </a:extLst>
          </a:blip>
          <a:stretch>
            <a:fillRect/>
          </a:stretch>
        </p:blipFill>
        <p:spPr>
          <a:xfrm>
            <a:off x="10241984" y="6208776"/>
            <a:ext cx="649224" cy="649224"/>
          </a:xfrm>
          <a:prstGeom prst="rect">
            <a:avLst/>
          </a:prstGeom>
        </p:spPr>
      </p:pic>
      <p:pic>
        <p:nvPicPr>
          <p:cNvPr id="16" name="Picture 15">
            <a:extLst>
              <a:ext uri="{FF2B5EF4-FFF2-40B4-BE49-F238E27FC236}">
                <a16:creationId xmlns="" xmlns:a16="http://schemas.microsoft.com/office/drawing/2014/main" id="{511763CC-DD51-0F4D-AE81-ACB231C4F434}"/>
              </a:ext>
            </a:extLst>
          </p:cNvPr>
          <p:cNvPicPr>
            <a:picLocks noChangeAspect="1"/>
          </p:cNvPicPr>
          <p:nvPr userDrawn="1"/>
        </p:nvPicPr>
        <p:blipFill>
          <a:blip r:embed="rId4"/>
          <a:stretch>
            <a:fillRect/>
          </a:stretch>
        </p:blipFill>
        <p:spPr>
          <a:xfrm>
            <a:off x="11542776" y="6208776"/>
            <a:ext cx="649224" cy="649224"/>
          </a:xfrm>
          <a:prstGeom prst="rect">
            <a:avLst/>
          </a:prstGeom>
        </p:spPr>
      </p:pic>
    </p:spTree>
    <p:extLst>
      <p:ext uri="{BB962C8B-B14F-4D97-AF65-F5344CB8AC3E}">
        <p14:creationId xmlns="" xmlns:p14="http://schemas.microsoft.com/office/powerpoint/2010/main" val="2447700554"/>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7A007AC1-DD37-6E42-98C3-86C02FBCC8E2}"/>
              </a:ext>
            </a:extLst>
          </p:cNvPr>
          <p:cNvSpPr/>
          <p:nvPr userDrawn="1"/>
        </p:nvSpPr>
        <p:spPr>
          <a:xfrm rot="10800000">
            <a:off x="-6283" y="0"/>
            <a:ext cx="12204565"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rgbClr val="FEEE9F"/>
                </a:solidFill>
              </a:defRPr>
            </a:lvl1pPr>
          </a:lstStyle>
          <a:p>
            <a:r>
              <a:rPr lang="en-US" dirty="0"/>
              <a:t>Click to edit Master title</a:t>
            </a:r>
          </a:p>
        </p:txBody>
      </p:sp>
      <p:sp>
        <p:nvSpPr>
          <p:cNvPr id="3" name="Subtitle 2">
            <a:extLst>
              <a:ext uri="{FF2B5EF4-FFF2-40B4-BE49-F238E27FC236}">
                <a16:creationId xmlns=""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Tree>
    <p:extLst>
      <p:ext uri="{BB962C8B-B14F-4D97-AF65-F5344CB8AC3E}">
        <p14:creationId xmlns="" xmlns:p14="http://schemas.microsoft.com/office/powerpoint/2010/main" val="980135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pacer Slide">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45619CAB-6643-C445-9D1E-B586B7DBC1C9}"/>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3C2420E5-B19B-524A-8BC9-508D147EF32B}"/>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13" name="Subtitle 2">
            <a:extLst>
              <a:ext uri="{FF2B5EF4-FFF2-40B4-BE49-F238E27FC236}">
                <a16:creationId xmlns=""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pic>
        <p:nvPicPr>
          <p:cNvPr id="7" name="Picture 6" descr="A picture containing meter&#10;&#10;Description automatically generated">
            <a:extLst>
              <a:ext uri="{FF2B5EF4-FFF2-40B4-BE49-F238E27FC236}">
                <a16:creationId xmlns="" xmlns:a16="http://schemas.microsoft.com/office/drawing/2014/main" id="{1AE71DFE-D32C-6C4F-BDF6-DCB12C38C4CA}"/>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 xmlns:p14="http://schemas.microsoft.com/office/powerpoint/2010/main" val="4226980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pPr/>
              <a:t>‹#›</a:t>
            </a:fld>
            <a:endParaRPr lang="en-US"/>
          </a:p>
        </p:txBody>
      </p:sp>
    </p:spTree>
    <p:extLst>
      <p:ext uri="{BB962C8B-B14F-4D97-AF65-F5344CB8AC3E}">
        <p14:creationId xmlns="" xmlns:p14="http://schemas.microsoft.com/office/powerpoint/2010/main" val="2272909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pPr/>
              <a:t>‹#›</a:t>
            </a:fld>
            <a:endParaRPr lang="en-US"/>
          </a:p>
        </p:txBody>
      </p:sp>
    </p:spTree>
    <p:extLst>
      <p:ext uri="{BB962C8B-B14F-4D97-AF65-F5344CB8AC3E}">
        <p14:creationId xmlns="" xmlns:p14="http://schemas.microsoft.com/office/powerpoint/2010/main" val="2355853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3" name="Text Placeholder 2">
            <a:extLst>
              <a:ext uri="{FF2B5EF4-FFF2-40B4-BE49-F238E27FC236}">
                <a16:creationId xmlns=""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pPr/>
              <a:t>‹#›</a:t>
            </a:fld>
            <a:endParaRPr lang="en-US"/>
          </a:p>
        </p:txBody>
      </p:sp>
    </p:spTree>
    <p:extLst>
      <p:ext uri="{BB962C8B-B14F-4D97-AF65-F5344CB8AC3E}">
        <p14:creationId xmlns="" xmlns:p14="http://schemas.microsoft.com/office/powerpoint/2010/main" val="3381890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pPr/>
              <a:t>‹#›</a:t>
            </a:fld>
            <a:endParaRPr lang="en-US"/>
          </a:p>
        </p:txBody>
      </p:sp>
    </p:spTree>
    <p:extLst>
      <p:ext uri="{BB962C8B-B14F-4D97-AF65-F5344CB8AC3E}">
        <p14:creationId xmlns="" xmlns:p14="http://schemas.microsoft.com/office/powerpoint/2010/main" val="290448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B308B39C-174F-EF45-985E-CC5DE69A33EE}" type="slidenum">
              <a:rPr lang="en-US" smtClean="0"/>
              <a:pPr/>
              <a:t>‹#›</a:t>
            </a:fld>
            <a:endParaRPr lang="en-US"/>
          </a:p>
        </p:txBody>
      </p:sp>
      <p:sp>
        <p:nvSpPr>
          <p:cNvPr id="15" name="Rectangle 14">
            <a:extLst>
              <a:ext uri="{FF2B5EF4-FFF2-40B4-BE49-F238E27FC236}">
                <a16:creationId xmlns="" xmlns:a16="http://schemas.microsoft.com/office/drawing/2014/main" id="{0A27BCF0-7BC9-FC4A-A00C-B7A2A9EF522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4D8162DE-1D3E-C24F-A1B0-A942DFF370E2}"/>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 xmlns:p14="http://schemas.microsoft.com/office/powerpoint/2010/main" val="213314510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pPr/>
              <a:t>‹#›</a:t>
            </a:fld>
            <a:endParaRPr lang="en-US"/>
          </a:p>
        </p:txBody>
      </p:sp>
      <p:sp>
        <p:nvSpPr>
          <p:cNvPr id="4" name="Text Placeholder 5">
            <a:extLst>
              <a:ext uri="{FF2B5EF4-FFF2-40B4-BE49-F238E27FC236}">
                <a16:creationId xmlns=""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 xmlns:p14="http://schemas.microsoft.com/office/powerpoint/2010/main" val="656917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28" name="Picture Placeholder 14">
            <a:extLst>
              <a:ext uri="{FF2B5EF4-FFF2-40B4-BE49-F238E27FC236}">
                <a16:creationId xmlns=""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Tree>
    <p:extLst>
      <p:ext uri="{BB962C8B-B14F-4D97-AF65-F5344CB8AC3E}">
        <p14:creationId xmlns="" xmlns:p14="http://schemas.microsoft.com/office/powerpoint/2010/main" val="2896718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9A017C5F-3EE2-C848-A0FF-9B4B43B3F6D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94A0C571-507B-A14B-B259-16E2AE779A2A}"/>
              </a:ext>
            </a:extLst>
          </p:cNvPr>
          <p:cNvPicPr>
            <a:picLocks/>
          </p:cNvPicPr>
          <p:nvPr userDrawn="1"/>
        </p:nvPicPr>
        <p:blipFill>
          <a:blip r:embed="rId2" cstate="email">
            <a:extLst>
              <a:ext uri="{28A0092B-C50C-407E-A947-70E740481C1C}">
                <a14:useLocalDpi xmlns="" xmlns:a14="http://schemas.microsoft.com/office/drawing/2010/main"/>
              </a:ext>
            </a:extLst>
          </a:blip>
          <a:stretch>
            <a:fillRect/>
          </a:stretch>
        </p:blipFill>
        <p:spPr>
          <a:xfrm>
            <a:off x="313559" y="6316627"/>
            <a:ext cx="1773873" cy="404848"/>
          </a:xfrm>
          <a:prstGeom prst="rect">
            <a:avLst/>
          </a:prstGeom>
        </p:spPr>
      </p:pic>
      <p:sp>
        <p:nvSpPr>
          <p:cNvPr id="13" name="Slide Number Placeholder 14">
            <a:extLst>
              <a:ext uri="{FF2B5EF4-FFF2-40B4-BE49-F238E27FC236}">
                <a16:creationId xmlns="" xmlns:a16="http://schemas.microsoft.com/office/drawing/2014/main" id="{EE57BA39-D77B-8F47-A2B1-6A2E229B569C}"/>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14" name="Rounded Rectangle 13">
            <a:extLst>
              <a:ext uri="{FF2B5EF4-FFF2-40B4-BE49-F238E27FC236}">
                <a16:creationId xmlns=""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 xmlns:a16="http://schemas.microsoft.com/office/drawing/2014/main" id="{11195FD5-F90D-6E48-BA95-14C70423FB2C}"/>
              </a:ext>
            </a:extLst>
          </p:cNvPr>
          <p:cNvSpPr/>
          <p:nvPr userDrawn="1"/>
        </p:nvSpPr>
        <p:spPr>
          <a:xfrm>
            <a:off x="1866900" y="1600200"/>
            <a:ext cx="3111498" cy="3159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Semibold" panose="020B0503030403020204" pitchFamily="34" charset="0"/>
              </a:defRPr>
            </a:lvl3pPr>
            <a:lvl4pPr marL="1371600" indent="0">
              <a:buNone/>
              <a:defRPr b="1" i="0">
                <a:solidFill>
                  <a:schemeClr val="tx1">
                    <a:lumMod val="65000"/>
                    <a:lumOff val="35000"/>
                  </a:schemeClr>
                </a:solidFill>
                <a:latin typeface="Myriad Pro Semibold" panose="020B0503030403020204" pitchFamily="34" charset="0"/>
              </a:defRPr>
            </a:lvl4pPr>
            <a:lvl5pPr marL="1828800" indent="0">
              <a:buNone/>
              <a:defRPr b="1" i="0">
                <a:solidFill>
                  <a:schemeClr val="tx1">
                    <a:lumMod val="65000"/>
                    <a:lumOff val="35000"/>
                  </a:schemeClr>
                </a:solidFill>
                <a:latin typeface="Myriad Pro Semibold" panose="020B0503030403020204" pitchFamily="34" charset="0"/>
              </a:defRPr>
            </a:lvl5pPr>
          </a:lstStyle>
          <a:p>
            <a:pPr lvl="0"/>
            <a:r>
              <a:rPr lang="en-US" dirty="0"/>
              <a:t>First &amp; Last Name</a:t>
            </a:r>
          </a:p>
        </p:txBody>
      </p:sp>
      <p:sp>
        <p:nvSpPr>
          <p:cNvPr id="18" name="Text Placeholder 22">
            <a:extLst>
              <a:ext uri="{FF2B5EF4-FFF2-40B4-BE49-F238E27FC236}">
                <a16:creationId xmlns=""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Semibold" panose="020B0503030403020204" pitchFamily="34" charset="0"/>
              </a:defRPr>
            </a:lvl3pPr>
            <a:lvl4pPr marL="1371600" indent="0">
              <a:buNone/>
              <a:defRPr b="1" i="0">
                <a:solidFill>
                  <a:schemeClr val="tx1">
                    <a:lumMod val="65000"/>
                    <a:lumOff val="35000"/>
                  </a:schemeClr>
                </a:solidFill>
                <a:latin typeface="Myriad Pro Semibold" panose="020B0503030403020204" pitchFamily="34" charset="0"/>
              </a:defRPr>
            </a:lvl4pPr>
            <a:lvl5pPr marL="1828800" indent="0">
              <a:buNone/>
              <a:defRPr b="1" i="0">
                <a:solidFill>
                  <a:schemeClr val="tx1">
                    <a:lumMod val="65000"/>
                    <a:lumOff val="35000"/>
                  </a:schemeClr>
                </a:solidFill>
                <a:latin typeface="Myriad Pro Semibold" panose="020B0503030403020204" pitchFamily="34" charset="0"/>
              </a:defRPr>
            </a:lvl5pPr>
          </a:lstStyle>
          <a:p>
            <a:pPr lvl="0"/>
            <a:r>
              <a:rPr lang="en-US" dirty="0"/>
              <a:t>Title</a:t>
            </a:r>
          </a:p>
        </p:txBody>
      </p:sp>
    </p:spTree>
    <p:extLst>
      <p:ext uri="{BB962C8B-B14F-4D97-AF65-F5344CB8AC3E}">
        <p14:creationId xmlns="" xmlns:p14="http://schemas.microsoft.com/office/powerpoint/2010/main" val="12243632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0647D00C-4F35-FA44-AE6D-560B94E5574F}"/>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452A27FD-DCD3-3544-B54F-6CE33927D8BA}"/>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4">
            <a:extLst>
              <a:ext uri="{FF2B5EF4-FFF2-40B4-BE49-F238E27FC236}">
                <a16:creationId xmlns="" xmlns:a16="http://schemas.microsoft.com/office/drawing/2014/main" id="{5523472F-47E3-9A45-A820-D62DEE0551D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7" name="Picture 6" descr="A picture containing meter&#10;&#10;Description automatically generated">
            <a:extLst>
              <a:ext uri="{FF2B5EF4-FFF2-40B4-BE49-F238E27FC236}">
                <a16:creationId xmlns="" xmlns:a16="http://schemas.microsoft.com/office/drawing/2014/main" id="{F2883CBB-C9BE-0445-AE42-E1E9A67055EE}"/>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 xmlns:p14="http://schemas.microsoft.com/office/powerpoint/2010/main" val="954772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dirty="0"/>
              <a:t>Click to edit Master title</a:t>
            </a:r>
          </a:p>
        </p:txBody>
      </p:sp>
      <p:sp>
        <p:nvSpPr>
          <p:cNvPr id="4" name="Text Placeholder 3">
            <a:extLst>
              <a:ext uri="{FF2B5EF4-FFF2-40B4-BE49-F238E27FC236}">
                <a16:creationId xmlns=""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pPr/>
              <a:t>‹#›</a:t>
            </a:fld>
            <a:endParaRPr lang="en-US"/>
          </a:p>
        </p:txBody>
      </p:sp>
      <p:sp>
        <p:nvSpPr>
          <p:cNvPr id="6" name="Picture Placeholder 4">
            <a:extLst>
              <a:ext uri="{FF2B5EF4-FFF2-40B4-BE49-F238E27FC236}">
                <a16:creationId xmlns=""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 xmlns:p14="http://schemas.microsoft.com/office/powerpoint/2010/main" val="1660018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0CBC6FF-D0F0-194A-9730-69A23927DE9B}"/>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rgbClr val="FEEE9F"/>
                </a:solidFill>
              </a:defRPr>
            </a:lvl1pPr>
          </a:lstStyle>
          <a:p>
            <a:r>
              <a:rPr lang="en-US" dirty="0"/>
              <a:t>Click to edit Master title</a:t>
            </a:r>
          </a:p>
        </p:txBody>
      </p:sp>
      <p:sp>
        <p:nvSpPr>
          <p:cNvPr id="4" name="Text Placeholder 3">
            <a:extLst>
              <a:ext uri="{FF2B5EF4-FFF2-40B4-BE49-F238E27FC236}">
                <a16:creationId xmlns=""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pPr/>
              <a:t>‹#›</a:t>
            </a:fld>
            <a:endParaRPr lang="en-US"/>
          </a:p>
        </p:txBody>
      </p:sp>
      <p:sp>
        <p:nvSpPr>
          <p:cNvPr id="5" name="Text Placeholder 4">
            <a:extLst>
              <a:ext uri="{FF2B5EF4-FFF2-40B4-BE49-F238E27FC236}">
                <a16:creationId xmlns=""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 xmlns:p14="http://schemas.microsoft.com/office/powerpoint/2010/main" val="982806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97CE9458-0EE3-A344-A0D4-7BB7BD029951}"/>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425C8691-7E6F-6449-8F4B-64C12952E9C9}"/>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4">
            <a:extLst>
              <a:ext uri="{FF2B5EF4-FFF2-40B4-BE49-F238E27FC236}">
                <a16:creationId xmlns="" xmlns:a16="http://schemas.microsoft.com/office/drawing/2014/main" id="{99316E8F-0323-0644-9C97-6CA6A64F7196}"/>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10" name="Picture Placeholder 4">
            <a:extLst>
              <a:ext uri="{FF2B5EF4-FFF2-40B4-BE49-F238E27FC236}">
                <a16:creationId xmlns=""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pic>
        <p:nvPicPr>
          <p:cNvPr id="11" name="Picture 10" descr="A picture containing meter&#10;&#10;Description automatically generated">
            <a:extLst>
              <a:ext uri="{FF2B5EF4-FFF2-40B4-BE49-F238E27FC236}">
                <a16:creationId xmlns="" xmlns:a16="http://schemas.microsoft.com/office/drawing/2014/main" id="{08605FD4-FCB7-1D49-9A22-2DBBAD56AD0C}"/>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 xmlns:p14="http://schemas.microsoft.com/office/powerpoint/2010/main" val="560736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EB5B3A71-252E-BB41-AABA-BE0AC50B74E3}"/>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BB99C37B-CADC-224E-AFF4-6F5D325F9CED}"/>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 xmlns:a16="http://schemas.microsoft.com/office/drawing/2014/main" id="{8FA11376-EE0E-454A-8528-A1A8B2FD9D25}"/>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 xmlns:a16="http://schemas.microsoft.com/office/drawing/2014/main" id="{760AE098-CC4F-1345-9B63-F539B3AC2A0D}"/>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11" name="Picture 10" descr="A picture containing meter&#10;&#10;Description automatically generated">
            <a:extLst>
              <a:ext uri="{FF2B5EF4-FFF2-40B4-BE49-F238E27FC236}">
                <a16:creationId xmlns="" xmlns:a16="http://schemas.microsoft.com/office/drawing/2014/main" id="{18B37BB6-B6F8-EB49-B23B-915EE357AC9C}"/>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 xmlns:p14="http://schemas.microsoft.com/office/powerpoint/2010/main" val="4241598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 xmlns:a16="http://schemas.microsoft.com/office/drawing/2014/main" id="{F2F793A9-ACD0-8144-BA76-AC9911BA49FB}"/>
              </a:ext>
            </a:extLst>
          </p:cNvPr>
          <p:cNvSpPr/>
          <p:nvPr userDrawn="1"/>
        </p:nvSpPr>
        <p:spPr>
          <a:xfrm>
            <a:off x="0" y="-1"/>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pPr/>
              <a:t>‹#›</a:t>
            </a:fld>
            <a:endParaRPr lang="en-US"/>
          </a:p>
        </p:txBody>
      </p:sp>
      <p:sp>
        <p:nvSpPr>
          <p:cNvPr id="2" name="Title 1">
            <a:extLst>
              <a:ext uri="{FF2B5EF4-FFF2-40B4-BE49-F238E27FC236}">
                <a16:creationId xmlns=""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 xmlns:a16="http://schemas.microsoft.com/office/drawing/2014/main" id="{EA1FA9E0-A75C-1C46-AB6F-6A5E7D665B54}"/>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516208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62C4270-C58C-C940-B0EF-3FBEAD7572B5}"/>
              </a:ext>
            </a:extLst>
          </p:cNvPr>
          <p:cNvSpPr/>
          <p:nvPr userDrawn="1"/>
        </p:nvSpPr>
        <p:spPr>
          <a:xfrm rot="10800000">
            <a:off x="0"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 xmlns:a16="http://schemas.microsoft.com/office/drawing/2014/main" id="{97AD48D7-EAA2-964B-A120-85C67653E646}"/>
              </a:ext>
            </a:extLst>
          </p:cNvPr>
          <p:cNvCxnSpPr/>
          <p:nvPr userDrawn="1"/>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 xmlns:a16="http://schemas.microsoft.com/office/drawing/2014/main" id="{31632447-B762-F14C-9D91-BE4817800ADD}"/>
              </a:ext>
            </a:extLst>
          </p:cNvPr>
          <p:cNvSpPr/>
          <p:nvPr userDrawn="1"/>
        </p:nvSpPr>
        <p:spPr>
          <a:xfrm>
            <a:off x="0" y="-1"/>
            <a:ext cx="12192000" cy="11430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 xmlns:a16="http://schemas.microsoft.com/office/drawing/2014/main" id="{F3EF7B8B-DC7E-A14C-8B53-C948B4015EC6}"/>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9410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pPr/>
              <a:t>‹#›</a:t>
            </a:fld>
            <a:endParaRPr lang="en-US"/>
          </a:p>
        </p:txBody>
      </p:sp>
    </p:spTree>
    <p:extLst>
      <p:ext uri="{BB962C8B-B14F-4D97-AF65-F5344CB8AC3E}">
        <p14:creationId xmlns="" xmlns:p14="http://schemas.microsoft.com/office/powerpoint/2010/main" val="3335376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3" name="Content Placeholder 2">
            <a:extLst>
              <a:ext uri="{FF2B5EF4-FFF2-40B4-BE49-F238E27FC236}">
                <a16:creationId xmlns=""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pPr/>
              <a:t>‹#›</a:t>
            </a:fld>
            <a:endParaRPr lang="en-US"/>
          </a:p>
        </p:txBody>
      </p:sp>
    </p:spTree>
    <p:extLst>
      <p:ext uri="{BB962C8B-B14F-4D97-AF65-F5344CB8AC3E}">
        <p14:creationId xmlns="" xmlns:p14="http://schemas.microsoft.com/office/powerpoint/2010/main" val="2028272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3" name="Text Placeholder 2">
            <a:extLst>
              <a:ext uri="{FF2B5EF4-FFF2-40B4-BE49-F238E27FC236}">
                <a16:creationId xmlns=""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pPr/>
              <a:t>‹#›</a:t>
            </a:fld>
            <a:endParaRPr lang="en-US"/>
          </a:p>
        </p:txBody>
      </p:sp>
    </p:spTree>
    <p:extLst>
      <p:ext uri="{BB962C8B-B14F-4D97-AF65-F5344CB8AC3E}">
        <p14:creationId xmlns="" xmlns:p14="http://schemas.microsoft.com/office/powerpoint/2010/main" val="3020929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pPr/>
              <a:t>‹#›</a:t>
            </a:fld>
            <a:endParaRPr lang="en-US"/>
          </a:p>
        </p:txBody>
      </p:sp>
    </p:spTree>
    <p:extLst>
      <p:ext uri="{BB962C8B-B14F-4D97-AF65-F5344CB8AC3E}">
        <p14:creationId xmlns="" xmlns:p14="http://schemas.microsoft.com/office/powerpoint/2010/main" val="408031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6" name="Slide Number Placeholder 5">
            <a:extLst>
              <a:ext uri="{FF2B5EF4-FFF2-40B4-BE49-F238E27FC236}">
                <a16:creationId xmlns=""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pPr/>
              <a:t>‹#›</a:t>
            </a:fld>
            <a:endParaRPr lang="en-US"/>
          </a:p>
        </p:txBody>
      </p:sp>
      <p:sp>
        <p:nvSpPr>
          <p:cNvPr id="4" name="Text Placeholder 5">
            <a:extLst>
              <a:ext uri="{FF2B5EF4-FFF2-40B4-BE49-F238E27FC236}">
                <a16:creationId xmlns=""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 xmlns:p14="http://schemas.microsoft.com/office/powerpoint/2010/main" val="2236570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4">
            <a:extLst>
              <a:ext uri="{FF2B5EF4-FFF2-40B4-BE49-F238E27FC236}">
                <a16:creationId xmlns="" xmlns:a16="http://schemas.microsoft.com/office/drawing/2014/main" id="{EE57BA39-D77B-8F47-A2B1-6A2E229B569C}"/>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14" name="Rounded Rectangle 13">
            <a:extLst>
              <a:ext uri="{FF2B5EF4-FFF2-40B4-BE49-F238E27FC236}">
                <a16:creationId xmlns=""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 xmlns:a16="http://schemas.microsoft.com/office/drawing/2014/main" id="{11195FD5-F90D-6E48-BA95-14C70423FB2C}"/>
              </a:ext>
            </a:extLst>
          </p:cNvPr>
          <p:cNvSpPr/>
          <p:nvPr userDrawn="1"/>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Semibold" panose="020B0503030403020204" pitchFamily="34" charset="0"/>
              </a:defRPr>
            </a:lvl3pPr>
            <a:lvl4pPr marL="1371600" indent="0">
              <a:buNone/>
              <a:defRPr b="1" i="0">
                <a:solidFill>
                  <a:schemeClr val="tx1">
                    <a:lumMod val="65000"/>
                    <a:lumOff val="35000"/>
                  </a:schemeClr>
                </a:solidFill>
                <a:latin typeface="Myriad Pro Semibold" panose="020B0503030403020204" pitchFamily="34" charset="0"/>
              </a:defRPr>
            </a:lvl4pPr>
            <a:lvl5pPr marL="1828800" indent="0">
              <a:buNone/>
              <a:defRPr b="1" i="0">
                <a:solidFill>
                  <a:schemeClr val="tx1">
                    <a:lumMod val="65000"/>
                    <a:lumOff val="35000"/>
                  </a:schemeClr>
                </a:solidFill>
                <a:latin typeface="Myriad Pro Semibold" panose="020B0503030403020204" pitchFamily="34" charset="0"/>
              </a:defRPr>
            </a:lvl5pPr>
          </a:lstStyle>
          <a:p>
            <a:pPr lvl="0"/>
            <a:r>
              <a:rPr lang="en-US" dirty="0"/>
              <a:t>First &amp; Last Name</a:t>
            </a:r>
          </a:p>
        </p:txBody>
      </p:sp>
      <p:sp>
        <p:nvSpPr>
          <p:cNvPr id="18" name="Text Placeholder 22">
            <a:extLst>
              <a:ext uri="{FF2B5EF4-FFF2-40B4-BE49-F238E27FC236}">
                <a16:creationId xmlns=""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Semibold" panose="020B0503030403020204" pitchFamily="34" charset="0"/>
              </a:defRPr>
            </a:lvl3pPr>
            <a:lvl4pPr marL="1371600" indent="0">
              <a:buNone/>
              <a:defRPr b="1" i="0">
                <a:solidFill>
                  <a:schemeClr val="tx1">
                    <a:lumMod val="65000"/>
                    <a:lumOff val="35000"/>
                  </a:schemeClr>
                </a:solidFill>
                <a:latin typeface="Myriad Pro Semibold" panose="020B0503030403020204" pitchFamily="34" charset="0"/>
              </a:defRPr>
            </a:lvl4pPr>
            <a:lvl5pPr marL="1828800" indent="0">
              <a:buNone/>
              <a:defRPr b="1" i="0">
                <a:solidFill>
                  <a:schemeClr val="tx1">
                    <a:lumMod val="65000"/>
                    <a:lumOff val="35000"/>
                  </a:schemeClr>
                </a:solidFill>
                <a:latin typeface="Myriad Pro Semibold" panose="020B0503030403020204" pitchFamily="34" charset="0"/>
              </a:defRPr>
            </a:lvl5pPr>
          </a:lstStyle>
          <a:p>
            <a:pPr lvl="0"/>
            <a:r>
              <a:rPr lang="en-US" dirty="0"/>
              <a:t>Title</a:t>
            </a:r>
          </a:p>
        </p:txBody>
      </p:sp>
      <p:pic>
        <p:nvPicPr>
          <p:cNvPr id="10" name="Picture 9">
            <a:extLst>
              <a:ext uri="{FF2B5EF4-FFF2-40B4-BE49-F238E27FC236}">
                <a16:creationId xmlns="" xmlns:a16="http://schemas.microsoft.com/office/drawing/2014/main" id="{6DF32CC0-776F-3E4E-9C16-81475DD0FFFF}"/>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 xmlns:p14="http://schemas.microsoft.com/office/powerpoint/2010/main" val="3731726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365278B8-008E-F549-82E1-0C807CDEB612}"/>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 xmlns:a16="http://schemas.microsoft.com/office/drawing/2014/main" id="{4A9D0EE2-196A-704E-B498-12C51A4ABFD0}"/>
              </a:ext>
            </a:extLst>
          </p:cNvPr>
          <p:cNvCxnSpPr/>
          <p:nvPr userDrawn="1"/>
        </p:nvCxnSpPr>
        <p:spPr>
          <a:xfrm>
            <a:off x="406400" y="989880"/>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44F2B650-03BD-7A49-8A31-AB1BF5784B27}"/>
              </a:ext>
            </a:extLst>
          </p:cNvPr>
          <p:cNvPicPr>
            <a:picLocks noChangeAspect="1"/>
          </p:cNvPicPr>
          <p:nvPr userDrawn="1"/>
        </p:nvPicPr>
        <p:blipFill>
          <a:blip r:embed="rId25"/>
          <a:srcRect/>
          <a:stretch/>
        </p:blipFill>
        <p:spPr>
          <a:xfrm>
            <a:off x="381002" y="6339154"/>
            <a:ext cx="2494259" cy="411090"/>
          </a:xfrm>
          <a:prstGeom prst="rect">
            <a:avLst/>
          </a:prstGeom>
        </p:spPr>
      </p:pic>
    </p:spTree>
    <p:extLst>
      <p:ext uri="{BB962C8B-B14F-4D97-AF65-F5344CB8AC3E}">
        <p14:creationId xmlns="" xmlns:p14="http://schemas.microsoft.com/office/powerpoint/2010/main" val="141789561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61" r:id="rId20"/>
    <p:sldLayoutId id="2147483862" r:id="rId21"/>
    <p:sldLayoutId id="2147483863" r:id="rId22"/>
    <p:sldLayoutId id="2147483864" r:id="rId23"/>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FB0797D9-27CF-7B4D-9790-D869C58F3F4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365278B8-008E-F549-82E1-0C807CDEB612}"/>
              </a:ext>
            </a:extLst>
          </p:cNvPr>
          <p:cNvSpPr/>
          <p:nvPr userDrawn="1"/>
        </p:nvSpPr>
        <p:spPr>
          <a:xfrm>
            <a:off x="0"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 xmlns:a16="http://schemas.microsoft.com/office/drawing/2014/main" id="{D3472CA6-F87F-A14B-8F68-9F82D1D88129}"/>
              </a:ext>
            </a:extLst>
          </p:cNvPr>
          <p:cNvSpPr>
            <a:spLocks noGrp="1"/>
          </p:cNvSpPr>
          <p:nvPr>
            <p:ph type="sldNum" sz="quarter" idx="4"/>
          </p:nvPr>
        </p:nvSpPr>
        <p:spPr>
          <a:xfrm>
            <a:off x="9067802" y="6352901"/>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 xmlns:a16="http://schemas.microsoft.com/office/drawing/2014/main" id="{4A9D0EE2-196A-704E-B498-12C51A4ABFD0}"/>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meter&#10;&#10;Description automatically generated">
            <a:extLst>
              <a:ext uri="{FF2B5EF4-FFF2-40B4-BE49-F238E27FC236}">
                <a16:creationId xmlns="" xmlns:a16="http://schemas.microsoft.com/office/drawing/2014/main" id="{05AB6F7A-52C3-4445-9E07-272511C53A14}"/>
              </a:ext>
            </a:extLst>
          </p:cNvPr>
          <p:cNvPicPr>
            <a:picLocks noChangeAspect="1"/>
          </p:cNvPicPr>
          <p:nvPr userDrawn="1"/>
        </p:nvPicPr>
        <p:blipFill>
          <a:blip r:embed="rId18"/>
          <a:stretch>
            <a:fillRect/>
          </a:stretch>
        </p:blipFill>
        <p:spPr>
          <a:xfrm>
            <a:off x="381002" y="6339154"/>
            <a:ext cx="2494259" cy="411091"/>
          </a:xfrm>
          <a:prstGeom prst="rect">
            <a:avLst/>
          </a:prstGeom>
        </p:spPr>
      </p:pic>
    </p:spTree>
    <p:extLst>
      <p:ext uri="{BB962C8B-B14F-4D97-AF65-F5344CB8AC3E}">
        <p14:creationId xmlns="" xmlns:p14="http://schemas.microsoft.com/office/powerpoint/2010/main" val="3278320633"/>
      </p:ext>
    </p:extLst>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FEEE9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ags" Target="../tags/tag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ags" Target="../tags/tag14.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15.xml"/><Relationship Id="rId5" Type="http://schemas.openxmlformats.org/officeDocument/2006/relationships/image" Target="../media/image39.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4.xml"/><Relationship Id="rId5" Type="http://schemas.openxmlformats.org/officeDocument/2006/relationships/image" Target="../media/image16.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5.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7.xml"/><Relationship Id="rId5" Type="http://schemas.openxmlformats.org/officeDocument/2006/relationships/image" Target="../media/image20.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8.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9.xml"/><Relationship Id="rId7" Type="http://schemas.openxmlformats.org/officeDocument/2006/relationships/image" Target="../media/image23.jpeg"/><Relationship Id="rId2" Type="http://schemas.openxmlformats.org/officeDocument/2006/relationships/slideLayout" Target="../slideLayouts/slideLayout22.xml"/><Relationship Id="rId1" Type="http://schemas.openxmlformats.org/officeDocument/2006/relationships/tags" Target="../tags/tag10.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tary International and Toastmasters International logo">
            <a:extLst>
              <a:ext uri="{FF2B5EF4-FFF2-40B4-BE49-F238E27FC236}">
                <a16:creationId xmlns="" xmlns:a16="http://schemas.microsoft.com/office/drawing/2014/main" id="{CB9FF326-BB47-CB4E-BF9F-0E24A0ADBE9E}"/>
              </a:ext>
            </a:extLst>
          </p:cNvPr>
          <p:cNvPicPr>
            <a:picLocks noChangeAspect="1"/>
          </p:cNvPicPr>
          <p:nvPr/>
        </p:nvPicPr>
        <p:blipFill>
          <a:blip r:embed="rId4"/>
          <a:stretch>
            <a:fillRect/>
          </a:stretch>
        </p:blipFill>
        <p:spPr>
          <a:xfrm>
            <a:off x="1278975" y="2635083"/>
            <a:ext cx="9634049" cy="1587834"/>
          </a:xfrm>
          <a:prstGeom prst="rect">
            <a:avLst/>
          </a:prstGeom>
        </p:spPr>
      </p:pic>
    </p:spTree>
    <p:custDataLst>
      <p:tags r:id="rId1"/>
    </p:custDataLst>
    <p:extLst>
      <p:ext uri="{BB962C8B-B14F-4D97-AF65-F5344CB8AC3E}">
        <p14:creationId xmlns="" xmlns:p14="http://schemas.microsoft.com/office/powerpoint/2010/main" val="3023662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D6AEF28-42B4-EF43-B4B6-0DD3E14ECB87}"/>
              </a:ext>
            </a:extLst>
          </p:cNvPr>
          <p:cNvSpPr>
            <a:spLocks noGrp="1"/>
          </p:cNvSpPr>
          <p:nvPr>
            <p:ph type="title"/>
          </p:nvPr>
        </p:nvSpPr>
        <p:spPr/>
        <p:txBody>
          <a:bodyPr/>
          <a:lstStyle/>
          <a:p>
            <a:r>
              <a:rPr lang="en-US" dirty="0"/>
              <a:t>Clubs</a:t>
            </a:r>
          </a:p>
        </p:txBody>
      </p:sp>
      <p:sp>
        <p:nvSpPr>
          <p:cNvPr id="14" name="Content Placeholder 13">
            <a:extLst>
              <a:ext uri="{FF2B5EF4-FFF2-40B4-BE49-F238E27FC236}">
                <a16:creationId xmlns="" xmlns:a16="http://schemas.microsoft.com/office/drawing/2014/main" id="{90CA7F9E-B0EE-4D4F-B689-8C4842192B1C}"/>
              </a:ext>
            </a:extLst>
          </p:cNvPr>
          <p:cNvSpPr>
            <a:spLocks noGrp="1"/>
          </p:cNvSpPr>
          <p:nvPr>
            <p:ph sz="half" idx="2"/>
          </p:nvPr>
        </p:nvSpPr>
        <p:spPr/>
        <p:txBody>
          <a:bodyPr/>
          <a:lstStyle/>
          <a:p>
            <a:endParaRPr lang="en-US"/>
          </a:p>
        </p:txBody>
      </p:sp>
      <p:pic>
        <p:nvPicPr>
          <p:cNvPr id="10" name="Picture 11" descr="Rotary members networking">
            <a:extLst>
              <a:ext uri="{FF2B5EF4-FFF2-40B4-BE49-F238E27FC236}">
                <a16:creationId xmlns="" xmlns:a16="http://schemas.microsoft.com/office/drawing/2014/main" id="{33B5A16F-9F0F-D243-A274-EC292652AF53}"/>
              </a:ext>
            </a:extLst>
          </p:cNvPr>
          <p:cNvPicPr>
            <a:picLocks noChangeAspect="1"/>
          </p:cNvPicPr>
          <p:nvPr/>
        </p:nvPicPr>
        <p:blipFill rotWithShape="1">
          <a:blip r:embed="rId4">
            <a:extLst>
              <a:ext uri="{28A0092B-C50C-407E-A947-70E740481C1C}">
                <a14:useLocalDpi xmlns="" xmlns:a14="http://schemas.microsoft.com/office/drawing/2010/main"/>
              </a:ext>
            </a:extLst>
          </a:blip>
          <a:srcRect/>
          <a:stretch/>
        </p:blipFill>
        <p:spPr>
          <a:xfrm>
            <a:off x="6096000" y="0"/>
            <a:ext cx="6096000" cy="6227180"/>
          </a:xfrm>
          <a:prstGeom prst="rect">
            <a:avLst/>
          </a:prstGeom>
        </p:spPr>
      </p:pic>
      <p:sp>
        <p:nvSpPr>
          <p:cNvPr id="15" name="Text Placeholder 4">
            <a:extLst>
              <a:ext uri="{FF2B5EF4-FFF2-40B4-BE49-F238E27FC236}">
                <a16:creationId xmlns="" xmlns:a16="http://schemas.microsoft.com/office/drawing/2014/main" id="{6F22FBA0-00D6-CD4F-9D2A-CFC96EB56C93}"/>
              </a:ext>
            </a:extLst>
          </p:cNvPr>
          <p:cNvSpPr txBox="1">
            <a:spLocks/>
          </p:cNvSpPr>
          <p:nvPr/>
        </p:nvSpPr>
        <p:spPr>
          <a:xfrm>
            <a:off x="277934" y="1535082"/>
            <a:ext cx="5590432" cy="3114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Arial"/>
              <a:buChar char="•"/>
            </a:pPr>
            <a:r>
              <a:rPr lang="en-US" dirty="0">
                <a:cs typeface="Arial"/>
              </a:rPr>
              <a:t>Rotary Clubs</a:t>
            </a:r>
          </a:p>
          <a:p>
            <a:pPr marL="457200" indent="-457200" fontAlgn="auto">
              <a:spcAft>
                <a:spcPts val="0"/>
              </a:spcAft>
              <a:buFont typeface="Arial"/>
              <a:buChar char="•"/>
            </a:pPr>
            <a:r>
              <a:rPr lang="en-US" dirty="0">
                <a:cs typeface="Arial"/>
              </a:rPr>
              <a:t>Rotaract Clubs</a:t>
            </a:r>
          </a:p>
          <a:p>
            <a:pPr marL="457200" indent="-457200" fontAlgn="auto">
              <a:spcAft>
                <a:spcPts val="0"/>
              </a:spcAft>
              <a:buFont typeface="Arial"/>
              <a:buChar char="•"/>
            </a:pPr>
            <a:r>
              <a:rPr lang="en-US" dirty="0">
                <a:cs typeface="Arial"/>
              </a:rPr>
              <a:t>Interact Clubs</a:t>
            </a:r>
            <a:endParaRPr lang="en-US" dirty="0"/>
          </a:p>
          <a:p>
            <a:pPr fontAlgn="auto">
              <a:spcAft>
                <a:spcPts val="0"/>
              </a:spcAft>
            </a:pPr>
            <a:endParaRPr lang="en-US" dirty="0"/>
          </a:p>
        </p:txBody>
      </p:sp>
    </p:spTree>
    <p:custDataLst>
      <p:tags r:id="rId1"/>
    </p:custDataLst>
    <p:extLst>
      <p:ext uri="{BB962C8B-B14F-4D97-AF65-F5344CB8AC3E}">
        <p14:creationId xmlns="" xmlns:p14="http://schemas.microsoft.com/office/powerpoint/2010/main" val="188274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eacher in classroom, children raising thier hands">
            <a:extLst>
              <a:ext uri="{FF2B5EF4-FFF2-40B4-BE49-F238E27FC236}">
                <a16:creationId xmlns="" xmlns:a16="http://schemas.microsoft.com/office/drawing/2014/main" id="{0CBD2040-2C6C-4849-8566-902D8DF48F53}"/>
              </a:ext>
            </a:extLst>
          </p:cNvPr>
          <p:cNvPicPr>
            <a:picLocks noChangeAspect="1"/>
          </p:cNvPicPr>
          <p:nvPr/>
        </p:nvPicPr>
        <p:blipFill rotWithShape="1">
          <a:blip r:embed="rId4">
            <a:extLst>
              <a:ext uri="{28A0092B-C50C-407E-A947-70E740481C1C}">
                <a14:useLocalDpi xmlns="" xmlns:a14="http://schemas.microsoft.com/office/drawing/2010/main"/>
              </a:ext>
            </a:extLst>
          </a:blip>
          <a:srcRect/>
          <a:stretch/>
        </p:blipFill>
        <p:spPr>
          <a:xfrm>
            <a:off x="1" y="0"/>
            <a:ext cx="12192000" cy="6211229"/>
          </a:xfrm>
          <a:prstGeom prst="rect">
            <a:avLst/>
          </a:prstGeom>
        </p:spPr>
      </p:pic>
      <p:sp>
        <p:nvSpPr>
          <p:cNvPr id="11" name="Rectangle 10">
            <a:extLst>
              <a:ext uri="{FF2B5EF4-FFF2-40B4-BE49-F238E27FC236}">
                <a16:creationId xmlns="" xmlns:a16="http://schemas.microsoft.com/office/drawing/2014/main" id="{28911E9F-8E64-B74B-9DDD-9F0A1CDC143A}"/>
              </a:ext>
            </a:extLst>
          </p:cNvPr>
          <p:cNvSpPr/>
          <p:nvPr/>
        </p:nvSpPr>
        <p:spPr>
          <a:xfrm>
            <a:off x="-1" y="0"/>
            <a:ext cx="9567747" cy="6211229"/>
          </a:xfrm>
          <a:prstGeom prst="rect">
            <a:avLst/>
          </a:prstGeom>
          <a:gradFill flip="none" rotWithShape="1">
            <a:gsLst>
              <a:gs pos="25000">
                <a:schemeClr val="bg1">
                  <a:alpha val="0"/>
                </a:schemeClr>
              </a:gs>
              <a:gs pos="100000">
                <a:schemeClr val="bg2">
                  <a:lumMod val="10000"/>
                  <a:alpha val="7200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 xmlns:a16="http://schemas.microsoft.com/office/drawing/2014/main" id="{B5D663F0-120B-8444-97BA-087B3BD1C859}"/>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6" name="Title 2">
            <a:extLst>
              <a:ext uri="{FF2B5EF4-FFF2-40B4-BE49-F238E27FC236}">
                <a16:creationId xmlns="" xmlns:a16="http://schemas.microsoft.com/office/drawing/2014/main" id="{23F01917-3EBC-E24D-BA25-88BB6BA3DB46}"/>
              </a:ext>
            </a:extLst>
          </p:cNvPr>
          <p:cNvSpPr txBox="1">
            <a:spLocks/>
          </p:cNvSpPr>
          <p:nvPr/>
        </p:nvSpPr>
        <p:spPr>
          <a:xfrm>
            <a:off x="277934" y="341376"/>
            <a:ext cx="11647366" cy="64922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The Rotary Foundation</a:t>
            </a:r>
          </a:p>
        </p:txBody>
      </p:sp>
    </p:spTree>
    <p:custDataLst>
      <p:tags r:id="rId1"/>
    </p:custDataLst>
    <p:extLst>
      <p:ext uri="{BB962C8B-B14F-4D97-AF65-F5344CB8AC3E}">
        <p14:creationId xmlns="" xmlns:p14="http://schemas.microsoft.com/office/powerpoint/2010/main" val="3746198650"/>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 xmlns:a16="http://schemas.microsoft.com/office/drawing/2014/main" id="{92C5A3DE-5C2C-3645-A72A-5E15AF0EB9B9}"/>
              </a:ext>
            </a:extLst>
          </p:cNvPr>
          <p:cNvSpPr/>
          <p:nvPr/>
        </p:nvSpPr>
        <p:spPr>
          <a:xfrm>
            <a:off x="6667981" y="2002418"/>
            <a:ext cx="3738623" cy="3761773"/>
          </a:xfrm>
          <a:prstGeom prst="roundRect">
            <a:avLst>
              <a:gd name="adj" fmla="val 11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 xmlns:a16="http://schemas.microsoft.com/office/drawing/2014/main" id="{CAD2EF1C-D75F-2F48-BD4B-20065F07E71C}"/>
              </a:ext>
            </a:extLst>
          </p:cNvPr>
          <p:cNvSpPr/>
          <p:nvPr/>
        </p:nvSpPr>
        <p:spPr>
          <a:xfrm>
            <a:off x="1620456" y="1997596"/>
            <a:ext cx="3738623" cy="3771153"/>
          </a:xfrm>
          <a:prstGeom prst="roundRect">
            <a:avLst>
              <a:gd name="adj" fmla="val 11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 xmlns:a16="http://schemas.microsoft.com/office/drawing/2014/main" id="{4388D4E8-EE93-424F-BE7E-D0AD417AF9D3}"/>
              </a:ext>
            </a:extLst>
          </p:cNvPr>
          <p:cNvSpPr>
            <a:spLocks noGrp="1"/>
          </p:cNvSpPr>
          <p:nvPr>
            <p:ph type="title"/>
          </p:nvPr>
        </p:nvSpPr>
        <p:spPr>
          <a:xfrm>
            <a:off x="277934" y="295773"/>
            <a:ext cx="7442380" cy="649224"/>
          </a:xfrm>
        </p:spPr>
        <p:txBody>
          <a:bodyPr/>
          <a:lstStyle/>
          <a:p>
            <a:r>
              <a:rPr lang="en-US" dirty="0"/>
              <a:t>Organizational Structure</a:t>
            </a:r>
          </a:p>
        </p:txBody>
      </p:sp>
      <p:sp>
        <p:nvSpPr>
          <p:cNvPr id="17" name="Content Placeholder 16">
            <a:extLst>
              <a:ext uri="{FF2B5EF4-FFF2-40B4-BE49-F238E27FC236}">
                <a16:creationId xmlns="" xmlns:a16="http://schemas.microsoft.com/office/drawing/2014/main" id="{E1156B2D-0F79-1540-9287-585509D0A67F}"/>
              </a:ext>
            </a:extLst>
          </p:cNvPr>
          <p:cNvSpPr>
            <a:spLocks noGrp="1"/>
          </p:cNvSpPr>
          <p:nvPr>
            <p:ph sz="half" idx="1"/>
          </p:nvPr>
        </p:nvSpPr>
        <p:spPr>
          <a:xfrm>
            <a:off x="1782572" y="2235358"/>
            <a:ext cx="3414390" cy="3564038"/>
          </a:xfrm>
        </p:spPr>
        <p:txBody>
          <a:bodyPr vert="horz" lIns="91440" tIns="45720" rIns="91440" bIns="45720" rtlCol="0" anchor="t">
            <a:normAutofit/>
          </a:bodyPr>
          <a:lstStyle/>
          <a:p>
            <a:pPr marL="0" indent="0" algn="ctr">
              <a:lnSpc>
                <a:spcPct val="120000"/>
              </a:lnSpc>
              <a:buNone/>
            </a:pPr>
            <a:r>
              <a:rPr lang="en-US" sz="2000" b="1" dirty="0">
                <a:latin typeface="Arial" panose="020B0604020202020204" pitchFamily="34" charset="0"/>
                <a:cs typeface="Arial" panose="020B0604020202020204" pitchFamily="34" charset="0"/>
              </a:rPr>
              <a:t>Club Leaders</a:t>
            </a:r>
          </a:p>
          <a:p>
            <a:pPr marL="0" indent="0" algn="ctr">
              <a:lnSpc>
                <a:spcPct val="120000"/>
              </a:lnSpc>
              <a:buNone/>
            </a:pPr>
            <a:r>
              <a:rPr lang="en-US" sz="2000" b="1" dirty="0">
                <a:latin typeface="Arial" panose="020B0604020202020204" pitchFamily="34" charset="0"/>
                <a:cs typeface="Arial" panose="020B0604020202020204" pitchFamily="34" charset="0"/>
              </a:rPr>
              <a:t>Assistant Governor</a:t>
            </a:r>
          </a:p>
          <a:p>
            <a:pPr marL="0" indent="0" algn="ctr">
              <a:lnSpc>
                <a:spcPct val="120000"/>
              </a:lnSpc>
              <a:buNone/>
            </a:pPr>
            <a:r>
              <a:rPr lang="en-US" sz="2000" b="1" dirty="0">
                <a:latin typeface="Arial"/>
                <a:cs typeface="Arial"/>
              </a:rPr>
              <a:t>District Committees</a:t>
            </a:r>
            <a:endParaRPr lang="en-US" sz="2000" b="1" dirty="0">
              <a:latin typeface="Arial" panose="020B0604020202020204" pitchFamily="34" charset="0"/>
              <a:cs typeface="Arial" panose="020B0604020202020204" pitchFamily="34" charset="0"/>
            </a:endParaRPr>
          </a:p>
          <a:p>
            <a:pPr marL="0" indent="0" algn="ctr">
              <a:lnSpc>
                <a:spcPct val="120000"/>
              </a:lnSpc>
              <a:buNone/>
            </a:pPr>
            <a:r>
              <a:rPr lang="en-US" sz="2000" b="1" dirty="0">
                <a:latin typeface="Arial" panose="020B0604020202020204" pitchFamily="34" charset="0"/>
                <a:cs typeface="Arial" panose="020B0604020202020204" pitchFamily="34" charset="0"/>
              </a:rPr>
              <a:t>District Governor</a:t>
            </a:r>
          </a:p>
          <a:p>
            <a:pPr marL="0" indent="0" algn="ctr">
              <a:lnSpc>
                <a:spcPct val="120000"/>
              </a:lnSpc>
              <a:buNone/>
            </a:pPr>
            <a:r>
              <a:rPr lang="en-US" sz="2000" b="1" dirty="0">
                <a:latin typeface="Arial" panose="020B0604020202020204" pitchFamily="34" charset="0"/>
                <a:cs typeface="Arial" panose="020B0604020202020204" pitchFamily="34" charset="0"/>
              </a:rPr>
              <a:t>Regional Leaders</a:t>
            </a:r>
          </a:p>
          <a:p>
            <a:pPr marL="0" indent="0" algn="ctr">
              <a:lnSpc>
                <a:spcPct val="120000"/>
              </a:lnSpc>
              <a:buNone/>
            </a:pPr>
            <a:r>
              <a:rPr lang="en-US" sz="2000" b="1" dirty="0">
                <a:latin typeface="Arial" panose="020B0604020202020204" pitchFamily="34" charset="0"/>
                <a:cs typeface="Arial" panose="020B0604020202020204" pitchFamily="34" charset="0"/>
              </a:rPr>
              <a:t>Board of Directors and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Board of Trustees</a:t>
            </a:r>
          </a:p>
        </p:txBody>
      </p:sp>
      <p:sp>
        <p:nvSpPr>
          <p:cNvPr id="18" name="Content Placeholder 17">
            <a:extLst>
              <a:ext uri="{FF2B5EF4-FFF2-40B4-BE49-F238E27FC236}">
                <a16:creationId xmlns="" xmlns:a16="http://schemas.microsoft.com/office/drawing/2014/main" id="{E4A10794-FEDE-E049-A4C6-5E0F91A1B155}"/>
              </a:ext>
            </a:extLst>
          </p:cNvPr>
          <p:cNvSpPr>
            <a:spLocks noGrp="1"/>
          </p:cNvSpPr>
          <p:nvPr>
            <p:ph sz="half" idx="2"/>
          </p:nvPr>
        </p:nvSpPr>
        <p:spPr>
          <a:xfrm>
            <a:off x="7045053" y="2235358"/>
            <a:ext cx="2984479" cy="3379807"/>
          </a:xfrm>
        </p:spPr>
        <p:txBody>
          <a:bodyPr>
            <a:normAutofit/>
          </a:bodyPr>
          <a:lstStyle/>
          <a:p>
            <a:pPr marL="0" indent="0" algn="ctr">
              <a:lnSpc>
                <a:spcPct val="120000"/>
              </a:lnSpc>
              <a:buNone/>
            </a:pPr>
            <a:r>
              <a:rPr lang="en-US" sz="2000" b="1" dirty="0">
                <a:latin typeface="Arial" panose="020B0604020202020204" pitchFamily="34" charset="0"/>
                <a:cs typeface="Arial" panose="020B0604020202020204" pitchFamily="34" charset="0"/>
              </a:rPr>
              <a:t>Club Leaders</a:t>
            </a:r>
          </a:p>
          <a:p>
            <a:pPr marL="0" indent="0" algn="ctr">
              <a:lnSpc>
                <a:spcPct val="120000"/>
              </a:lnSpc>
              <a:buNone/>
            </a:pPr>
            <a:r>
              <a:rPr lang="en-US" sz="2000" b="1" dirty="0">
                <a:latin typeface="Arial" panose="020B0604020202020204" pitchFamily="34" charset="0"/>
                <a:cs typeface="Arial" panose="020B0604020202020204" pitchFamily="34" charset="0"/>
              </a:rPr>
              <a:t>Area Director</a:t>
            </a:r>
          </a:p>
          <a:p>
            <a:pPr marL="0" indent="0" algn="ctr">
              <a:lnSpc>
                <a:spcPct val="120000"/>
              </a:lnSpc>
              <a:buNone/>
            </a:pPr>
            <a:r>
              <a:rPr lang="en-US" sz="2000" b="1" dirty="0">
                <a:latin typeface="Arial" panose="020B0604020202020204" pitchFamily="34" charset="0"/>
                <a:cs typeface="Arial" panose="020B0604020202020204" pitchFamily="34" charset="0"/>
              </a:rPr>
              <a:t>Division Director</a:t>
            </a:r>
          </a:p>
          <a:p>
            <a:pPr marL="0" indent="0" algn="ctr">
              <a:lnSpc>
                <a:spcPct val="120000"/>
              </a:lnSpc>
              <a:buNone/>
            </a:pPr>
            <a:r>
              <a:rPr lang="en-US" sz="2000" b="1" dirty="0">
                <a:latin typeface="Arial" panose="020B0604020202020204" pitchFamily="34" charset="0"/>
                <a:cs typeface="Arial" panose="020B0604020202020204" pitchFamily="34" charset="0"/>
              </a:rPr>
              <a:t>District Director</a:t>
            </a:r>
          </a:p>
          <a:p>
            <a:pPr marL="0" indent="0" algn="ctr">
              <a:lnSpc>
                <a:spcPct val="120000"/>
              </a:lnSpc>
              <a:buNone/>
            </a:pPr>
            <a:r>
              <a:rPr lang="en-US" sz="2000" b="1" dirty="0">
                <a:latin typeface="Arial" panose="020B0604020202020204" pitchFamily="34" charset="0"/>
                <a:cs typeface="Arial" panose="020B0604020202020204" pitchFamily="34" charset="0"/>
              </a:rPr>
              <a:t>Region Advisors</a:t>
            </a:r>
          </a:p>
          <a:p>
            <a:pPr marL="0" indent="0" algn="ctr">
              <a:lnSpc>
                <a:spcPct val="120000"/>
              </a:lnSpc>
              <a:buNone/>
            </a:pPr>
            <a:r>
              <a:rPr lang="en-US" sz="2000" b="1" dirty="0">
                <a:latin typeface="Arial" panose="020B0604020202020204" pitchFamily="34" charset="0"/>
                <a:cs typeface="Arial" panose="020B0604020202020204" pitchFamily="34" charset="0"/>
              </a:rPr>
              <a:t>Board of Directors</a:t>
            </a:r>
          </a:p>
        </p:txBody>
      </p:sp>
      <p:pic>
        <p:nvPicPr>
          <p:cNvPr id="24" name="Picture 3" descr="A close up of a logo&#10;&#10;Description generated with very high confidence">
            <a:extLst>
              <a:ext uri="{FF2B5EF4-FFF2-40B4-BE49-F238E27FC236}">
                <a16:creationId xmlns="" xmlns:a16="http://schemas.microsoft.com/office/drawing/2014/main" id="{E1407056-42F2-8846-A30C-AE85C4F6053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 xmlns:a14="http://schemas.microsoft.com/office/drawing/2010/main"/>
              </a:ext>
            </a:extLst>
          </a:blip>
          <a:srcRect/>
          <a:stretch/>
        </p:blipFill>
        <p:spPr>
          <a:xfrm>
            <a:off x="2476886" y="1122909"/>
            <a:ext cx="2025763" cy="903486"/>
          </a:xfrm>
          <a:prstGeom prst="rect">
            <a:avLst/>
          </a:prstGeom>
        </p:spPr>
      </p:pic>
      <p:pic>
        <p:nvPicPr>
          <p:cNvPr id="25" name="Picture 3" descr="A close up of a logo&#10;&#10;Description generated with very high confidence">
            <a:extLst>
              <a:ext uri="{FF2B5EF4-FFF2-40B4-BE49-F238E27FC236}">
                <a16:creationId xmlns="" xmlns:a16="http://schemas.microsoft.com/office/drawing/2014/main" id="{75501AD7-D9DE-484C-96D3-CCF7CE40D19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 xmlns:a14="http://schemas.microsoft.com/office/drawing/2010/main"/>
              </a:ext>
            </a:extLst>
          </a:blip>
          <a:srcRect/>
          <a:stretch/>
        </p:blipFill>
        <p:spPr>
          <a:xfrm>
            <a:off x="7316312" y="1203768"/>
            <a:ext cx="2441960" cy="865100"/>
          </a:xfrm>
          <a:prstGeom prst="rect">
            <a:avLst/>
          </a:prstGeom>
        </p:spPr>
      </p:pic>
    </p:spTree>
    <p:custDataLst>
      <p:tags r:id="rId1"/>
    </p:custDataLst>
    <p:extLst>
      <p:ext uri="{BB962C8B-B14F-4D97-AF65-F5344CB8AC3E}">
        <p14:creationId xmlns="" xmlns:p14="http://schemas.microsoft.com/office/powerpoint/2010/main" val="890409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 of Rotary clubs around the world">
            <a:extLst>
              <a:ext uri="{FF2B5EF4-FFF2-40B4-BE49-F238E27FC236}">
                <a16:creationId xmlns="" xmlns:a16="http://schemas.microsoft.com/office/drawing/2014/main" id="{9B11CA13-FB2B-470C-9E41-0FEE502BE86E}"/>
              </a:ext>
            </a:extLst>
          </p:cNvPr>
          <p:cNvPicPr>
            <a:picLocks noChangeAspect="1"/>
          </p:cNvPicPr>
          <p:nvPr/>
        </p:nvPicPr>
        <p:blipFill rotWithShape="1">
          <a:blip r:embed="rId4">
            <a:extLst>
              <a:ext uri="{28A0092B-C50C-407E-A947-70E740481C1C}">
                <a14:useLocalDpi xmlns="" xmlns:a14="http://schemas.microsoft.com/office/drawing/2010/main"/>
              </a:ext>
            </a:extLst>
          </a:blip>
          <a:srcRect l="4799" r="4237"/>
          <a:stretch/>
        </p:blipFill>
        <p:spPr>
          <a:xfrm>
            <a:off x="0" y="0"/>
            <a:ext cx="12192000" cy="6858000"/>
          </a:xfrm>
          <a:prstGeom prst="rect">
            <a:avLst/>
          </a:prstGeom>
        </p:spPr>
      </p:pic>
      <p:sp>
        <p:nvSpPr>
          <p:cNvPr id="6" name="Rectangle 5">
            <a:extLst>
              <a:ext uri="{FF2B5EF4-FFF2-40B4-BE49-F238E27FC236}">
                <a16:creationId xmlns="" xmlns:a16="http://schemas.microsoft.com/office/drawing/2014/main" id="{3414BDBB-EA22-374B-A638-65D6E4136CE1}"/>
              </a:ext>
            </a:extLst>
          </p:cNvPr>
          <p:cNvSpPr/>
          <p:nvPr/>
        </p:nvSpPr>
        <p:spPr>
          <a:xfrm>
            <a:off x="0" y="0"/>
            <a:ext cx="6980663" cy="6858001"/>
          </a:xfrm>
          <a:prstGeom prst="rect">
            <a:avLst/>
          </a:prstGeom>
          <a:gradFill flip="none" rotWithShape="1">
            <a:gsLst>
              <a:gs pos="20000">
                <a:schemeClr val="accent1">
                  <a:lumMod val="5000"/>
                  <a:lumOff val="95000"/>
                  <a:alpha val="41000"/>
                </a:schemeClr>
              </a:gs>
              <a:gs pos="48000">
                <a:schemeClr val="bg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 xmlns:a16="http://schemas.microsoft.com/office/drawing/2014/main" id="{3E19933F-6111-AB42-B12D-CC58957DFDDA}"/>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3" name="Title 8">
            <a:extLst>
              <a:ext uri="{FF2B5EF4-FFF2-40B4-BE49-F238E27FC236}">
                <a16:creationId xmlns="" xmlns:a16="http://schemas.microsoft.com/office/drawing/2014/main" id="{29FA601A-8290-F64E-88A7-64958A9E0685}"/>
              </a:ext>
            </a:extLst>
          </p:cNvPr>
          <p:cNvSpPr txBox="1">
            <a:spLocks/>
          </p:cNvSpPr>
          <p:nvPr/>
        </p:nvSpPr>
        <p:spPr>
          <a:xfrm>
            <a:off x="311550" y="326502"/>
            <a:ext cx="5498276" cy="1143000"/>
          </a:xfrm>
          <a:prstGeom prst="rect">
            <a:avLst/>
          </a:prstGeom>
        </p:spPr>
        <p:txBody>
          <a:bodyPr anchor="t"/>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Worldwide Presence</a:t>
            </a:r>
          </a:p>
        </p:txBody>
      </p:sp>
    </p:spTree>
    <p:custDataLst>
      <p:tags r:id="rId1"/>
    </p:custDataLst>
    <p:extLst>
      <p:ext uri="{BB962C8B-B14F-4D97-AF65-F5344CB8AC3E}">
        <p14:creationId xmlns="" xmlns:p14="http://schemas.microsoft.com/office/powerpoint/2010/main" val="2581927298"/>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Cheers">
            <a:extLst>
              <a:ext uri="{FF2B5EF4-FFF2-40B4-BE49-F238E27FC236}">
                <a16:creationId xmlns="" xmlns:a16="http://schemas.microsoft.com/office/drawing/2014/main" id="{E653B090-9DFF-E241-807D-B0D1ED153902}"/>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3009678" y="81022"/>
            <a:ext cx="6111433" cy="6111433"/>
          </a:xfrm>
          <a:prstGeom prst="rect">
            <a:avLst/>
          </a:prstGeom>
        </p:spPr>
      </p:pic>
      <p:sp>
        <p:nvSpPr>
          <p:cNvPr id="2" name="Title 1">
            <a:extLst>
              <a:ext uri="{FF2B5EF4-FFF2-40B4-BE49-F238E27FC236}">
                <a16:creationId xmlns="" xmlns:a16="http://schemas.microsoft.com/office/drawing/2014/main" id="{FC3A7744-C273-7E4A-B1E8-CADD2E683CAC}"/>
              </a:ext>
            </a:extLst>
          </p:cNvPr>
          <p:cNvSpPr>
            <a:spLocks noGrp="1"/>
          </p:cNvSpPr>
          <p:nvPr>
            <p:ph type="ctrTitle"/>
          </p:nvPr>
        </p:nvSpPr>
        <p:spPr>
          <a:xfrm>
            <a:off x="1524000" y="2743490"/>
            <a:ext cx="9144000" cy="731520"/>
          </a:xfrm>
        </p:spPr>
        <p:txBody>
          <a:bodyPr>
            <a:normAutofit fontScale="90000"/>
          </a:bodyPr>
          <a:lstStyle/>
          <a:p>
            <a:r>
              <a:rPr lang="en-US" dirty="0">
                <a:solidFill>
                  <a:schemeClr val="tx1"/>
                </a:solidFill>
              </a:rPr>
              <a:t>Get Involved</a:t>
            </a:r>
          </a:p>
        </p:txBody>
      </p:sp>
    </p:spTree>
    <p:custDataLst>
      <p:tags r:id="rId1"/>
    </p:custDataLst>
    <p:extLst>
      <p:ext uri="{BB962C8B-B14F-4D97-AF65-F5344CB8AC3E}">
        <p14:creationId xmlns="" xmlns:p14="http://schemas.microsoft.com/office/powerpoint/2010/main" val="4015878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CD451D78-A70C-E945-9208-8CBAC71DBB9E}"/>
              </a:ext>
            </a:extLst>
          </p:cNvPr>
          <p:cNvSpPr>
            <a:spLocks noGrp="1"/>
          </p:cNvSpPr>
          <p:nvPr>
            <p:ph type="title"/>
          </p:nvPr>
        </p:nvSpPr>
        <p:spPr/>
        <p:txBody>
          <a:bodyPr/>
          <a:lstStyle/>
          <a:p>
            <a:r>
              <a:rPr lang="en-US" dirty="0"/>
              <a:t>Rotary Courses</a:t>
            </a:r>
          </a:p>
        </p:txBody>
      </p:sp>
      <p:sp>
        <p:nvSpPr>
          <p:cNvPr id="9" name="Text Placeholder 8">
            <a:extLst>
              <a:ext uri="{FF2B5EF4-FFF2-40B4-BE49-F238E27FC236}">
                <a16:creationId xmlns="" xmlns:a16="http://schemas.microsoft.com/office/drawing/2014/main" id="{51BE75AF-2AD5-F048-9FED-B1D948629095}"/>
              </a:ext>
            </a:extLst>
          </p:cNvPr>
          <p:cNvSpPr>
            <a:spLocks noGrp="1"/>
          </p:cNvSpPr>
          <p:nvPr>
            <p:ph sz="half" idx="1"/>
          </p:nvPr>
        </p:nvSpPr>
        <p:spPr>
          <a:xfrm>
            <a:off x="277934" y="1535081"/>
            <a:ext cx="5417013" cy="4332319"/>
          </a:xfrm>
        </p:spPr>
        <p:txBody>
          <a:bodyPr/>
          <a:lstStyle/>
          <a:p>
            <a:pPr marL="457200" indent="-457200">
              <a:buFont typeface="Arial" panose="020B0604020202020204" pitchFamily="34" charset="0"/>
              <a:buChar char="•"/>
            </a:pPr>
            <a:r>
              <a:rPr lang="en-US" dirty="0"/>
              <a:t>Developed by Toastmasters</a:t>
            </a:r>
          </a:p>
          <a:p>
            <a:pPr marL="457200" indent="-457200">
              <a:buFont typeface="Arial" panose="020B0604020202020204" pitchFamily="34" charset="0"/>
              <a:buChar char="•"/>
            </a:pPr>
            <a:r>
              <a:rPr lang="en-US" dirty="0"/>
              <a:t>Leadership and communication skills</a:t>
            </a:r>
          </a:p>
          <a:p>
            <a:pPr marL="457200" indent="-457200">
              <a:buFont typeface="Arial" panose="020B0604020202020204" pitchFamily="34" charset="0"/>
              <a:buChar char="•"/>
            </a:pPr>
            <a:r>
              <a:rPr lang="en-US" dirty="0"/>
              <a:t>Rotary’s Learning Center</a:t>
            </a:r>
          </a:p>
        </p:txBody>
      </p:sp>
      <p:pic>
        <p:nvPicPr>
          <p:cNvPr id="19" name="Picture Placeholder 18" descr="A person sitting at a table using a computer&#10;&#10;Description automatically generated">
            <a:extLst>
              <a:ext uri="{FF2B5EF4-FFF2-40B4-BE49-F238E27FC236}">
                <a16:creationId xmlns="" xmlns:a16="http://schemas.microsoft.com/office/drawing/2014/main" id="{B88EEABB-9F12-2649-991B-E7793394D536}"/>
              </a:ext>
            </a:extLst>
          </p:cNvPr>
          <p:cNvPicPr>
            <a:picLocks noGrp="1" noChangeAspect="1"/>
          </p:cNvPicPr>
          <p:nvPr>
            <p:ph sz="half" idx="2"/>
          </p:nvPr>
        </p:nvPicPr>
        <p:blipFill rotWithShape="1">
          <a:blip r:embed="rId4">
            <a:extLst>
              <a:ext uri="{28A0092B-C50C-407E-A947-70E740481C1C}">
                <a14:useLocalDpi xmlns="" xmlns:a14="http://schemas.microsoft.com/office/drawing/2010/main"/>
              </a:ext>
            </a:extLst>
          </a:blip>
          <a:srcRect/>
          <a:stretch/>
        </p:blipFill>
        <p:spPr>
          <a:xfrm>
            <a:off x="6096000" y="0"/>
            <a:ext cx="6096000" cy="6210300"/>
          </a:xfrm>
        </p:spPr>
      </p:pic>
    </p:spTree>
    <p:custDataLst>
      <p:tags r:id="rId1"/>
    </p:custDataLst>
    <p:extLst>
      <p:ext uri="{BB962C8B-B14F-4D97-AF65-F5344CB8AC3E}">
        <p14:creationId xmlns="" xmlns:p14="http://schemas.microsoft.com/office/powerpoint/2010/main" val="2763785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5B08C0-F68E-544D-A8BA-C4765BF3C5AC}"/>
              </a:ext>
            </a:extLst>
          </p:cNvPr>
          <p:cNvSpPr>
            <a:spLocks noGrp="1"/>
          </p:cNvSpPr>
          <p:nvPr>
            <p:ph type="title"/>
          </p:nvPr>
        </p:nvSpPr>
        <p:spPr/>
        <p:txBody>
          <a:bodyPr/>
          <a:lstStyle/>
          <a:p>
            <a:r>
              <a:rPr lang="en-US" dirty="0"/>
              <a:t>Course Topics</a:t>
            </a:r>
          </a:p>
        </p:txBody>
      </p:sp>
      <p:sp>
        <p:nvSpPr>
          <p:cNvPr id="9" name="Text Placeholder 8">
            <a:extLst>
              <a:ext uri="{FF2B5EF4-FFF2-40B4-BE49-F238E27FC236}">
                <a16:creationId xmlns="" xmlns:a16="http://schemas.microsoft.com/office/drawing/2014/main" id="{CB065BBD-91E3-6049-A665-26AAD3CA2896}"/>
              </a:ext>
            </a:extLst>
          </p:cNvPr>
          <p:cNvSpPr txBox="1">
            <a:spLocks/>
          </p:cNvSpPr>
          <p:nvPr/>
        </p:nvSpPr>
        <p:spPr>
          <a:xfrm>
            <a:off x="277934" y="1535081"/>
            <a:ext cx="5417013" cy="4332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pPr>
            <a:r>
              <a:rPr lang="en-US" dirty="0"/>
              <a:t>Develop a speech</a:t>
            </a:r>
          </a:p>
          <a:p>
            <a:pPr marL="457200" indent="-457200" fontAlgn="auto">
              <a:spcAft>
                <a:spcPts val="0"/>
              </a:spcAft>
            </a:pPr>
            <a:r>
              <a:rPr lang="en-US" dirty="0"/>
              <a:t>Deliver a speech</a:t>
            </a:r>
          </a:p>
          <a:p>
            <a:pPr marL="457200" indent="-457200" fontAlgn="auto">
              <a:spcAft>
                <a:spcPts val="0"/>
              </a:spcAft>
            </a:pPr>
            <a:r>
              <a:rPr lang="en-US" dirty="0"/>
              <a:t>Inspirational speech</a:t>
            </a:r>
          </a:p>
          <a:p>
            <a:pPr marL="457200" indent="-457200" fontAlgn="auto">
              <a:spcAft>
                <a:spcPts val="0"/>
              </a:spcAft>
            </a:pPr>
            <a:r>
              <a:rPr lang="en-US" dirty="0"/>
              <a:t>Interpersonal communication</a:t>
            </a:r>
          </a:p>
          <a:p>
            <a:pPr marL="457200" indent="-457200" fontAlgn="auto">
              <a:spcAft>
                <a:spcPts val="0"/>
              </a:spcAft>
            </a:pPr>
            <a:r>
              <a:rPr lang="en-US" dirty="0"/>
              <a:t>Leadership basics</a:t>
            </a:r>
          </a:p>
          <a:p>
            <a:pPr marL="457200" indent="-457200" fontAlgn="auto">
              <a:spcAft>
                <a:spcPts val="0"/>
              </a:spcAft>
            </a:pPr>
            <a:r>
              <a:rPr lang="en-US" dirty="0"/>
              <a:t>Leading a team</a:t>
            </a:r>
          </a:p>
          <a:p>
            <a:pPr marL="457200" indent="-457200" fontAlgn="auto">
              <a:spcAft>
                <a:spcPts val="0"/>
              </a:spcAft>
            </a:pPr>
            <a:r>
              <a:rPr lang="en-US" dirty="0"/>
              <a:t>Collaboration</a:t>
            </a:r>
          </a:p>
          <a:p>
            <a:pPr marL="457200" indent="-457200" fontAlgn="auto">
              <a:spcAft>
                <a:spcPts val="0"/>
              </a:spcAft>
            </a:pPr>
            <a:r>
              <a:rPr lang="en-US" dirty="0"/>
              <a:t>Inclusive leadership</a:t>
            </a:r>
          </a:p>
        </p:txBody>
      </p:sp>
      <p:pic>
        <p:nvPicPr>
          <p:cNvPr id="7" name="Picture 3" descr="Woman holding a microphone speaking in front of a crowd">
            <a:extLst>
              <a:ext uri="{FF2B5EF4-FFF2-40B4-BE49-F238E27FC236}">
                <a16:creationId xmlns="" xmlns:a16="http://schemas.microsoft.com/office/drawing/2014/main" id="{373796A2-8797-B44D-87C3-3F4790F2B2A0}"/>
              </a:ext>
            </a:extLst>
          </p:cNvPr>
          <p:cNvPicPr>
            <a:picLocks noChangeAspect="1"/>
          </p:cNvPicPr>
          <p:nvPr/>
        </p:nvPicPr>
        <p:blipFill rotWithShape="1">
          <a:blip r:embed="rId4">
            <a:extLst>
              <a:ext uri="{28A0092B-C50C-407E-A947-70E740481C1C}">
                <a14:useLocalDpi xmlns="" xmlns:a14="http://schemas.microsoft.com/office/drawing/2010/main"/>
              </a:ext>
            </a:extLst>
          </a:blip>
          <a:srcRect/>
          <a:stretch/>
        </p:blipFill>
        <p:spPr>
          <a:xfrm>
            <a:off x="6096000" y="0"/>
            <a:ext cx="6096000" cy="6212113"/>
          </a:xfrm>
          <a:prstGeom prst="rect">
            <a:avLst/>
          </a:prstGeom>
        </p:spPr>
      </p:pic>
    </p:spTree>
    <p:custDataLst>
      <p:tags r:id="rId1"/>
    </p:custDataLst>
    <p:extLst>
      <p:ext uri="{BB962C8B-B14F-4D97-AF65-F5344CB8AC3E}">
        <p14:creationId xmlns="" xmlns:p14="http://schemas.microsoft.com/office/powerpoint/2010/main" val="1954156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2E137B2-BDC9-DF49-97AF-BB8D664015EA}"/>
              </a:ext>
            </a:extLst>
          </p:cNvPr>
          <p:cNvSpPr>
            <a:spLocks noGrp="1"/>
          </p:cNvSpPr>
          <p:nvPr>
            <p:ph type="title"/>
          </p:nvPr>
        </p:nvSpPr>
        <p:spPr/>
        <p:txBody>
          <a:bodyPr/>
          <a:lstStyle/>
          <a:p>
            <a:r>
              <a:rPr lang="en-US" dirty="0"/>
              <a:t>Reach Out</a:t>
            </a:r>
          </a:p>
        </p:txBody>
      </p:sp>
      <p:sp>
        <p:nvSpPr>
          <p:cNvPr id="2" name="Content Placeholder 1">
            <a:extLst>
              <a:ext uri="{FF2B5EF4-FFF2-40B4-BE49-F238E27FC236}">
                <a16:creationId xmlns="" xmlns:a16="http://schemas.microsoft.com/office/drawing/2014/main" id="{CBC321BF-76D9-324D-8465-7258325FC048}"/>
              </a:ext>
            </a:extLst>
          </p:cNvPr>
          <p:cNvSpPr>
            <a:spLocks noGrp="1"/>
          </p:cNvSpPr>
          <p:nvPr>
            <p:ph sz="half" idx="1"/>
          </p:nvPr>
        </p:nvSpPr>
        <p:spPr/>
        <p:txBody>
          <a:bodyPr vert="horz" lIns="91440" tIns="45720" rIns="91440" bIns="45720" rtlCol="0" anchor="t">
            <a:noAutofit/>
          </a:bodyPr>
          <a:lstStyle/>
          <a:p>
            <a:pPr>
              <a:spcBef>
                <a:spcPts val="3000"/>
              </a:spcBef>
            </a:pPr>
            <a:r>
              <a:rPr lang="en-US" dirty="0">
                <a:latin typeface="Arial"/>
                <a:cs typeface="Arial"/>
              </a:rPr>
              <a:t>Ask if you can attend your </a:t>
            </a:r>
            <a:br>
              <a:rPr lang="en-US" dirty="0">
                <a:latin typeface="Arial"/>
                <a:cs typeface="Arial"/>
              </a:rPr>
            </a:br>
            <a:r>
              <a:rPr lang="en-US" dirty="0">
                <a:latin typeface="Arial"/>
                <a:cs typeface="Arial"/>
              </a:rPr>
              <a:t>local Rotary online club meeting</a:t>
            </a:r>
          </a:p>
          <a:p>
            <a:pPr>
              <a:spcBef>
                <a:spcPts val="3000"/>
              </a:spcBef>
            </a:pPr>
            <a:r>
              <a:rPr lang="en-US" dirty="0">
                <a:latin typeface="Arial"/>
                <a:cs typeface="Arial"/>
              </a:rPr>
              <a:t>Welcome a Rotarian who </a:t>
            </a:r>
            <a:br>
              <a:rPr lang="en-US" dirty="0">
                <a:latin typeface="Arial"/>
                <a:cs typeface="Arial"/>
              </a:rPr>
            </a:br>
            <a:r>
              <a:rPr lang="en-US" dirty="0">
                <a:latin typeface="Arial"/>
                <a:cs typeface="Arial"/>
              </a:rPr>
              <a:t>visits your Toastmasters online club meeting</a:t>
            </a:r>
            <a:endParaRPr lang="en-US" dirty="0"/>
          </a:p>
          <a:p>
            <a:pPr>
              <a:spcBef>
                <a:spcPts val="3000"/>
              </a:spcBef>
            </a:pPr>
            <a:r>
              <a:rPr lang="en-US" dirty="0">
                <a:latin typeface="Arial"/>
                <a:cs typeface="Arial"/>
              </a:rPr>
              <a:t>Invite a Rotarian to be a </a:t>
            </a:r>
            <a:br>
              <a:rPr lang="en-US" dirty="0">
                <a:latin typeface="Arial"/>
                <a:cs typeface="Arial"/>
              </a:rPr>
            </a:br>
            <a:r>
              <a:rPr lang="en-US" dirty="0">
                <a:latin typeface="Arial"/>
                <a:cs typeface="Arial"/>
              </a:rPr>
              <a:t>guest speaker at your online </a:t>
            </a:r>
            <a:br>
              <a:rPr lang="en-US" dirty="0">
                <a:latin typeface="Arial"/>
                <a:cs typeface="Arial"/>
              </a:rPr>
            </a:br>
            <a:r>
              <a:rPr lang="en-US" dirty="0">
                <a:latin typeface="Arial"/>
                <a:cs typeface="Arial"/>
              </a:rPr>
              <a:t>club meeting</a:t>
            </a:r>
          </a:p>
          <a:p>
            <a:pPr>
              <a:spcBef>
                <a:spcPts val="3000"/>
              </a:spcBef>
            </a:pPr>
            <a:endParaRPr lang="en-US" dirty="0"/>
          </a:p>
        </p:txBody>
      </p:sp>
      <p:pic>
        <p:nvPicPr>
          <p:cNvPr id="6" name="Picture 5" descr="Picture1.png"/>
          <p:cNvPicPr>
            <a:picLocks noChangeAspect="1"/>
          </p:cNvPicPr>
          <p:nvPr/>
        </p:nvPicPr>
        <p:blipFill>
          <a:blip r:embed="rId4"/>
          <a:stretch>
            <a:fillRect/>
          </a:stretch>
        </p:blipFill>
        <p:spPr>
          <a:xfrm>
            <a:off x="6077182" y="0"/>
            <a:ext cx="6114818" cy="6224555"/>
          </a:xfrm>
          <a:prstGeom prst="rect">
            <a:avLst/>
          </a:prstGeom>
        </p:spPr>
      </p:pic>
    </p:spTree>
    <p:custDataLst>
      <p:tags r:id="rId1"/>
    </p:custDataLst>
    <p:extLst>
      <p:ext uri="{BB962C8B-B14F-4D97-AF65-F5344CB8AC3E}">
        <p14:creationId xmlns="" xmlns:p14="http://schemas.microsoft.com/office/powerpoint/2010/main" val="1974577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 xmlns:a16="http://schemas.microsoft.com/office/drawing/2014/main" id="{6976B269-8408-FB44-968A-C4604BD4EF36}"/>
              </a:ext>
              <a:ext uri="{C183D7F6-B498-43B3-948B-1728B52AA6E4}">
                <adec:decorative xmlns="" xmlns:adec="http://schemas.microsoft.com/office/drawing/2017/decorative" val="1"/>
              </a:ext>
            </a:extLst>
          </p:cNvPr>
          <p:cNvPicPr>
            <a:picLocks noGrp="1" noChangeAspect="1"/>
          </p:cNvPicPr>
          <p:nvPr>
            <p:ph type="pic" sz="quarter" idx="11"/>
          </p:nvPr>
        </p:nvPicPr>
        <p:blipFill rotWithShape="1">
          <a:blip r:embed="rId4">
            <a:extLst>
              <a:ext uri="{28A0092B-C50C-407E-A947-70E740481C1C}">
                <a14:useLocalDpi xmlns="" xmlns:a14="http://schemas.microsoft.com/office/drawing/2010/main"/>
              </a:ext>
            </a:extLst>
          </a:blip>
          <a:srcRect l="-2"/>
          <a:stretch/>
        </p:blipFill>
        <p:spPr>
          <a:xfrm>
            <a:off x="-1" y="0"/>
            <a:ext cx="12192001" cy="6217920"/>
          </a:xfrm>
        </p:spPr>
      </p:pic>
      <p:sp>
        <p:nvSpPr>
          <p:cNvPr id="63" name="Rectangle 62">
            <a:extLst>
              <a:ext uri="{FF2B5EF4-FFF2-40B4-BE49-F238E27FC236}">
                <a16:creationId xmlns="" xmlns:a16="http://schemas.microsoft.com/office/drawing/2014/main" id="{26A13D5B-0A82-EE45-81CF-E32908E9A0F7}"/>
              </a:ext>
              <a:ext uri="{C183D7F6-B498-43B3-948B-1728B52AA6E4}">
                <adec:decorative xmlns="" xmlns:adec="http://schemas.microsoft.com/office/drawing/2017/decorative" val="1"/>
              </a:ext>
            </a:extLst>
          </p:cNvPr>
          <p:cNvSpPr/>
          <p:nvPr/>
        </p:nvSpPr>
        <p:spPr>
          <a:xfrm>
            <a:off x="0" y="0"/>
            <a:ext cx="12192000" cy="6235700"/>
          </a:xfrm>
          <a:prstGeom prst="rect">
            <a:avLst/>
          </a:prstGeom>
          <a:gradFill>
            <a:gsLst>
              <a:gs pos="14000">
                <a:schemeClr val="accent1">
                  <a:lumMod val="5000"/>
                  <a:lumOff val="95000"/>
                  <a:alpha val="89000"/>
                </a:schemeClr>
              </a:gs>
              <a:gs pos="100000">
                <a:schemeClr val="bg1">
                  <a:alpha val="54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5">
            <a:extLst>
              <a:ext uri="{FF2B5EF4-FFF2-40B4-BE49-F238E27FC236}">
                <a16:creationId xmlns="" xmlns:a16="http://schemas.microsoft.com/office/drawing/2014/main" id="{265D92F8-0D73-6E44-AAA6-3B18DF5B57B7}"/>
              </a:ext>
            </a:extLst>
          </p:cNvPr>
          <p:cNvSpPr txBox="1">
            <a:spLocks/>
          </p:cNvSpPr>
          <p:nvPr/>
        </p:nvSpPr>
        <p:spPr>
          <a:xfrm>
            <a:off x="1426521" y="3221679"/>
            <a:ext cx="2743200" cy="30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The Alliance</a:t>
            </a:r>
            <a:endParaRPr lang="en-US" sz="2000" b="1" dirty="0">
              <a:latin typeface="+mj-lt"/>
            </a:endParaRPr>
          </a:p>
        </p:txBody>
      </p:sp>
      <p:grpSp>
        <p:nvGrpSpPr>
          <p:cNvPr id="46" name="Group 45" descr="Shaking hands icon">
            <a:extLst>
              <a:ext uri="{FF2B5EF4-FFF2-40B4-BE49-F238E27FC236}">
                <a16:creationId xmlns="" xmlns:a16="http://schemas.microsoft.com/office/drawing/2014/main" id="{6126FA22-312E-1043-AFB6-210CBD2511BF}"/>
              </a:ext>
            </a:extLst>
          </p:cNvPr>
          <p:cNvGrpSpPr/>
          <p:nvPr/>
        </p:nvGrpSpPr>
        <p:grpSpPr>
          <a:xfrm>
            <a:off x="2275595" y="2017794"/>
            <a:ext cx="1045053" cy="1045053"/>
            <a:chOff x="1687274" y="1527558"/>
            <a:chExt cx="1045053" cy="1045053"/>
          </a:xfrm>
        </p:grpSpPr>
        <p:sp>
          <p:nvSpPr>
            <p:cNvPr id="47" name="Oval 46" descr="Right click &gt; insert &gt; icon&#10;">
              <a:extLst>
                <a:ext uri="{FF2B5EF4-FFF2-40B4-BE49-F238E27FC236}">
                  <a16:creationId xmlns="" xmlns:a16="http://schemas.microsoft.com/office/drawing/2014/main" id="{4EB131DC-DFD4-3F49-AECD-DD29B1B0411B}"/>
                </a:ext>
              </a:extLst>
            </p:cNvPr>
            <p:cNvSpPr/>
            <p:nvPr/>
          </p:nvSpPr>
          <p:spPr>
            <a:xfrm>
              <a:off x="16872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11" descr="Handshake">
              <a:extLst>
                <a:ext uri="{FF2B5EF4-FFF2-40B4-BE49-F238E27FC236}">
                  <a16:creationId xmlns="" xmlns:a16="http://schemas.microsoft.com/office/drawing/2014/main" id="{0791670C-45A5-344B-86A1-DE9FEAB81D6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876425" y="1741484"/>
              <a:ext cx="666751" cy="666751"/>
            </a:xfrm>
            <a:prstGeom prst="rect">
              <a:avLst/>
            </a:prstGeom>
          </p:spPr>
        </p:pic>
      </p:grpSp>
      <p:grpSp>
        <p:nvGrpSpPr>
          <p:cNvPr id="49" name="Group 48" descr="Gears icon">
            <a:extLst>
              <a:ext uri="{FF2B5EF4-FFF2-40B4-BE49-F238E27FC236}">
                <a16:creationId xmlns="" xmlns:a16="http://schemas.microsoft.com/office/drawing/2014/main" id="{1E94D6F6-AA28-B445-B3FC-51B4551C33CF}"/>
              </a:ext>
            </a:extLst>
          </p:cNvPr>
          <p:cNvGrpSpPr/>
          <p:nvPr/>
        </p:nvGrpSpPr>
        <p:grpSpPr>
          <a:xfrm>
            <a:off x="5573475" y="2017794"/>
            <a:ext cx="1045053" cy="1045053"/>
            <a:chOff x="5573474" y="1527558"/>
            <a:chExt cx="1045053" cy="1045053"/>
          </a:xfrm>
        </p:grpSpPr>
        <p:sp>
          <p:nvSpPr>
            <p:cNvPr id="50" name="Oval 49" descr="Right click &gt; insert &gt; icon&#10;">
              <a:extLst>
                <a:ext uri="{FF2B5EF4-FFF2-40B4-BE49-F238E27FC236}">
                  <a16:creationId xmlns="" xmlns:a16="http://schemas.microsoft.com/office/drawing/2014/main" id="{B0504FB0-3E79-4C48-972D-20DC52805896}"/>
                </a:ext>
              </a:extLst>
            </p:cNvPr>
            <p:cNvSpPr/>
            <p:nvPr/>
          </p:nvSpPr>
          <p:spPr>
            <a:xfrm>
              <a:off x="55734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11" descr="Books">
              <a:extLst>
                <a:ext uri="{FF2B5EF4-FFF2-40B4-BE49-F238E27FC236}">
                  <a16:creationId xmlns="" xmlns:a16="http://schemas.microsoft.com/office/drawing/2014/main" id="{CB17B7A7-498A-7142-B8CB-806A7E342C0B}"/>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5818327" y="1777532"/>
              <a:ext cx="570898" cy="570898"/>
            </a:xfrm>
            <a:prstGeom prst="rect">
              <a:avLst/>
            </a:prstGeom>
          </p:spPr>
        </p:pic>
      </p:grpSp>
      <p:sp>
        <p:nvSpPr>
          <p:cNvPr id="55" name="Text Placeholder 5">
            <a:extLst>
              <a:ext uri="{FF2B5EF4-FFF2-40B4-BE49-F238E27FC236}">
                <a16:creationId xmlns="" xmlns:a16="http://schemas.microsoft.com/office/drawing/2014/main" id="{745A01C9-85A7-8748-80F1-82A917BB3EB4}"/>
              </a:ext>
            </a:extLst>
          </p:cNvPr>
          <p:cNvSpPr txBox="1">
            <a:spLocks/>
          </p:cNvSpPr>
          <p:nvPr/>
        </p:nvSpPr>
        <p:spPr>
          <a:xfrm>
            <a:off x="4724401" y="3221679"/>
            <a:ext cx="2743200" cy="30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Learn More</a:t>
            </a:r>
            <a:endParaRPr lang="en-US" sz="2000" b="1" dirty="0">
              <a:latin typeface="+mj-lt"/>
            </a:endParaRPr>
          </a:p>
        </p:txBody>
      </p:sp>
      <p:grpSp>
        <p:nvGrpSpPr>
          <p:cNvPr id="52" name="Group 51" descr="Brainstorm icon">
            <a:extLst>
              <a:ext uri="{FF2B5EF4-FFF2-40B4-BE49-F238E27FC236}">
                <a16:creationId xmlns="" xmlns:a16="http://schemas.microsoft.com/office/drawing/2014/main" id="{1042CD55-2068-AF47-9BDD-850DCA73AE8B}"/>
              </a:ext>
            </a:extLst>
          </p:cNvPr>
          <p:cNvGrpSpPr/>
          <p:nvPr/>
        </p:nvGrpSpPr>
        <p:grpSpPr>
          <a:xfrm>
            <a:off x="8871354" y="2017794"/>
            <a:ext cx="1045053" cy="1045053"/>
            <a:chOff x="9459674" y="1527558"/>
            <a:chExt cx="1045053" cy="1045053"/>
          </a:xfrm>
        </p:grpSpPr>
        <p:sp>
          <p:nvSpPr>
            <p:cNvPr id="53" name="Oval 52" descr="Right click &gt; insert &gt; icon&#10;">
              <a:extLst>
                <a:ext uri="{FF2B5EF4-FFF2-40B4-BE49-F238E27FC236}">
                  <a16:creationId xmlns="" xmlns:a16="http://schemas.microsoft.com/office/drawing/2014/main" id="{17F8E3E4-3A9D-9341-A7BE-BEAA7BBFD284}"/>
                </a:ext>
              </a:extLst>
            </p:cNvPr>
            <p:cNvSpPr/>
            <p:nvPr/>
          </p:nvSpPr>
          <p:spPr>
            <a:xfrm>
              <a:off x="94596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11" descr="Cheers">
              <a:extLst>
                <a:ext uri="{FF2B5EF4-FFF2-40B4-BE49-F238E27FC236}">
                  <a16:creationId xmlns="" xmlns:a16="http://schemas.microsoft.com/office/drawing/2014/main" id="{3DBA2F3D-366E-834D-AB91-0314DC30E78A}"/>
                </a:ext>
              </a:extLst>
            </p:cNvPr>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9637250" y="1737968"/>
              <a:ext cx="666751" cy="666751"/>
            </a:xfrm>
            <a:prstGeom prst="rect">
              <a:avLst/>
            </a:prstGeom>
          </p:spPr>
        </p:pic>
      </p:grpSp>
      <p:sp>
        <p:nvSpPr>
          <p:cNvPr id="56" name="Text Placeholder 5">
            <a:extLst>
              <a:ext uri="{FF2B5EF4-FFF2-40B4-BE49-F238E27FC236}">
                <a16:creationId xmlns="" xmlns:a16="http://schemas.microsoft.com/office/drawing/2014/main" id="{2FE731A6-BD32-7F42-BFA3-F6E45675A5D3}"/>
              </a:ext>
            </a:extLst>
          </p:cNvPr>
          <p:cNvSpPr txBox="1">
            <a:spLocks/>
          </p:cNvSpPr>
          <p:nvPr/>
        </p:nvSpPr>
        <p:spPr>
          <a:xfrm>
            <a:off x="8022280" y="3221679"/>
            <a:ext cx="2743200" cy="30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Get Involved</a:t>
            </a:r>
            <a:endParaRPr lang="en-US" sz="2000" b="1" dirty="0">
              <a:latin typeface="+mj-lt"/>
            </a:endParaRPr>
          </a:p>
        </p:txBody>
      </p:sp>
    </p:spTree>
    <p:custDataLst>
      <p:tags r:id="rId1"/>
    </p:custDataLst>
    <p:extLst>
      <p:ext uri="{BB962C8B-B14F-4D97-AF65-F5344CB8AC3E}">
        <p14:creationId xmlns="" xmlns:p14="http://schemas.microsoft.com/office/powerpoint/2010/main" val="139607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Handshake">
            <a:extLst>
              <a:ext uri="{FF2B5EF4-FFF2-40B4-BE49-F238E27FC236}">
                <a16:creationId xmlns="" xmlns:a16="http://schemas.microsoft.com/office/drawing/2014/main" id="{19D0B74D-FEFD-C54A-99A8-41AC151DAC61}"/>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2326514" y="-687236"/>
            <a:ext cx="7649408" cy="7649408"/>
          </a:xfrm>
          <a:prstGeom prst="rect">
            <a:avLst/>
          </a:prstGeom>
        </p:spPr>
      </p:pic>
      <p:sp>
        <p:nvSpPr>
          <p:cNvPr id="2" name="Title 1">
            <a:extLst>
              <a:ext uri="{FF2B5EF4-FFF2-40B4-BE49-F238E27FC236}">
                <a16:creationId xmlns="" xmlns:a16="http://schemas.microsoft.com/office/drawing/2014/main" id="{71EEDF21-50C4-0B48-8F0A-93A86415EB35}"/>
              </a:ext>
            </a:extLst>
          </p:cNvPr>
          <p:cNvSpPr>
            <a:spLocks noGrp="1"/>
          </p:cNvSpPr>
          <p:nvPr>
            <p:ph type="ctrTitle"/>
          </p:nvPr>
        </p:nvSpPr>
        <p:spPr>
          <a:xfrm>
            <a:off x="1524000" y="2731915"/>
            <a:ext cx="9144000" cy="731520"/>
          </a:xfrm>
        </p:spPr>
        <p:txBody>
          <a:bodyPr>
            <a:normAutofit fontScale="90000"/>
          </a:bodyPr>
          <a:lstStyle/>
          <a:p>
            <a:r>
              <a:rPr lang="en-US" dirty="0">
                <a:solidFill>
                  <a:schemeClr val="tx1"/>
                </a:solidFill>
              </a:rPr>
              <a:t>The Alliance</a:t>
            </a:r>
          </a:p>
        </p:txBody>
      </p:sp>
    </p:spTree>
    <p:custDataLst>
      <p:tags r:id="rId1"/>
    </p:custDataLst>
    <p:extLst>
      <p:ext uri="{BB962C8B-B14F-4D97-AF65-F5344CB8AC3E}">
        <p14:creationId xmlns="" xmlns:p14="http://schemas.microsoft.com/office/powerpoint/2010/main" val="388763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B7D9BD2F-F07A-184C-9EB8-BCA41F68A544}"/>
              </a:ext>
            </a:extLst>
          </p:cNvPr>
          <p:cNvCxnSpPr/>
          <p:nvPr/>
        </p:nvCxnSpPr>
        <p:spPr>
          <a:xfrm>
            <a:off x="406400" y="1499165"/>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4" name="Picture 14" descr="Three professionals networking outside">
            <a:extLst>
              <a:ext uri="{FF2B5EF4-FFF2-40B4-BE49-F238E27FC236}">
                <a16:creationId xmlns="" xmlns:a16="http://schemas.microsoft.com/office/drawing/2014/main" id="{8AA98B83-8816-42A8-A754-0B859F123994}"/>
              </a:ext>
            </a:extLst>
          </p:cNvPr>
          <p:cNvPicPr>
            <a:picLocks noGrp="1" noChangeAspect="1"/>
          </p:cNvPicPr>
          <p:nvPr>
            <p:ph type="pic" sz="quarter" idx="10"/>
          </p:nvPr>
        </p:nvPicPr>
        <p:blipFill rotWithShape="1">
          <a:blip r:embed="rId4">
            <a:extLst>
              <a:ext uri="{28A0092B-C50C-407E-A947-70E740481C1C}">
                <a14:useLocalDpi xmlns="" xmlns:a14="http://schemas.microsoft.com/office/drawing/2010/main"/>
              </a:ext>
            </a:extLst>
          </a:blip>
          <a:srcRect/>
          <a:stretch/>
        </p:blipFill>
        <p:spPr>
          <a:xfrm>
            <a:off x="0" y="0"/>
            <a:ext cx="12192000" cy="6248400"/>
          </a:xfrm>
        </p:spPr>
      </p:pic>
      <p:sp>
        <p:nvSpPr>
          <p:cNvPr id="7" name="Rectangle 6">
            <a:extLst>
              <a:ext uri="{FF2B5EF4-FFF2-40B4-BE49-F238E27FC236}">
                <a16:creationId xmlns="" xmlns:a16="http://schemas.microsoft.com/office/drawing/2014/main" id="{671AA8E7-A853-F843-A6C7-4E7735D74E78}"/>
              </a:ext>
            </a:extLst>
          </p:cNvPr>
          <p:cNvSpPr/>
          <p:nvPr/>
        </p:nvSpPr>
        <p:spPr>
          <a:xfrm>
            <a:off x="0" y="-2"/>
            <a:ext cx="10544537" cy="6248402"/>
          </a:xfrm>
          <a:prstGeom prst="rect">
            <a:avLst/>
          </a:prstGeom>
          <a:gradFill flip="none" rotWithShape="1">
            <a:gsLst>
              <a:gs pos="20000">
                <a:schemeClr val="accent1">
                  <a:lumMod val="5000"/>
                  <a:lumOff val="95000"/>
                  <a:alpha val="84000"/>
                </a:schemeClr>
              </a:gs>
              <a:gs pos="73000">
                <a:schemeClr val="bg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 xmlns:a16="http://schemas.microsoft.com/office/drawing/2014/main" id="{9CFEA0B4-0266-694E-B341-6502898EABFB}"/>
              </a:ext>
            </a:extLst>
          </p:cNvPr>
          <p:cNvCxnSpPr/>
          <p:nvPr/>
        </p:nvCxnSpPr>
        <p:spPr>
          <a:xfrm>
            <a:off x="387721" y="1603149"/>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 xmlns:a16="http://schemas.microsoft.com/office/drawing/2014/main" id="{E188A31E-7BF6-FC45-A479-BD50AB0B42BE}"/>
              </a:ext>
            </a:extLst>
          </p:cNvPr>
          <p:cNvSpPr txBox="1">
            <a:spLocks/>
          </p:cNvSpPr>
          <p:nvPr/>
        </p:nvSpPr>
        <p:spPr>
          <a:xfrm>
            <a:off x="266700" y="326502"/>
            <a:ext cx="9456034" cy="1143000"/>
          </a:xfrm>
          <a:prstGeom prst="rect">
            <a:avLst/>
          </a:prstGeom>
        </p:spPr>
        <p:txBody>
          <a:bodyPr anchor="t"/>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Personal and Professional</a:t>
            </a:r>
          </a:p>
          <a:p>
            <a:pPr fontAlgn="auto">
              <a:spcAft>
                <a:spcPts val="0"/>
              </a:spcAft>
            </a:pPr>
            <a:r>
              <a:rPr lang="en-US" dirty="0"/>
              <a:t>Growth Opportunities</a:t>
            </a:r>
            <a:endParaRPr lang="en-US" dirty="0">
              <a:cs typeface="Arial"/>
            </a:endParaRPr>
          </a:p>
        </p:txBody>
      </p:sp>
    </p:spTree>
    <p:custDataLst>
      <p:tags r:id="rId1"/>
    </p:custDataLst>
    <p:extLst>
      <p:ext uri="{BB962C8B-B14F-4D97-AF65-F5344CB8AC3E}">
        <p14:creationId xmlns="" xmlns:p14="http://schemas.microsoft.com/office/powerpoint/2010/main" val="1278050097"/>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13FBDB-26AE-594A-BA5C-B3564DEDA11D}"/>
              </a:ext>
            </a:extLst>
          </p:cNvPr>
          <p:cNvSpPr>
            <a:spLocks noGrp="1"/>
          </p:cNvSpPr>
          <p:nvPr>
            <p:ph type="title"/>
          </p:nvPr>
        </p:nvSpPr>
        <p:spPr/>
        <p:txBody>
          <a:bodyPr/>
          <a:lstStyle/>
          <a:p>
            <a:r>
              <a:rPr lang="en-US" dirty="0"/>
              <a:t>Benefits</a:t>
            </a:r>
          </a:p>
        </p:txBody>
      </p:sp>
      <p:pic>
        <p:nvPicPr>
          <p:cNvPr id="6" name="Picture 5" descr="A picture containing drawing&#10;&#10;Description automatically generated">
            <a:extLst>
              <a:ext uri="{FF2B5EF4-FFF2-40B4-BE49-F238E27FC236}">
                <a16:creationId xmlns="" xmlns:a16="http://schemas.microsoft.com/office/drawing/2014/main" id="{F86B7FAE-A3EE-7C4A-B170-5927798E00E9}"/>
              </a:ext>
            </a:extLst>
          </p:cNvPr>
          <p:cNvPicPr>
            <a:picLocks noChangeAspect="1"/>
          </p:cNvPicPr>
          <p:nvPr/>
        </p:nvPicPr>
        <p:blipFill>
          <a:blip r:embed="rId4"/>
          <a:stretch>
            <a:fillRect/>
          </a:stretch>
        </p:blipFill>
        <p:spPr>
          <a:xfrm>
            <a:off x="2044807" y="836083"/>
            <a:ext cx="8349260" cy="5113304"/>
          </a:xfrm>
          <a:prstGeom prst="rect">
            <a:avLst/>
          </a:prstGeom>
        </p:spPr>
      </p:pic>
      <p:sp>
        <p:nvSpPr>
          <p:cNvPr id="4" name="Rectangle 3">
            <a:extLst>
              <a:ext uri="{FF2B5EF4-FFF2-40B4-BE49-F238E27FC236}">
                <a16:creationId xmlns="" xmlns:a16="http://schemas.microsoft.com/office/drawing/2014/main" id="{45E223B3-2D74-274F-93AB-B6592EE3ADBA}"/>
              </a:ext>
            </a:extLst>
          </p:cNvPr>
          <p:cNvSpPr/>
          <p:nvPr/>
        </p:nvSpPr>
        <p:spPr>
          <a:xfrm>
            <a:off x="4735481" y="2640633"/>
            <a:ext cx="2964108" cy="2139047"/>
          </a:xfrm>
          <a:prstGeom prst="rect">
            <a:avLst/>
          </a:prstGeom>
        </p:spPr>
        <p:txBody>
          <a:bodyPr wrap="square">
            <a:spAutoFit/>
          </a:bodyPr>
          <a:lstStyle/>
          <a:p>
            <a:pPr algn="ctr">
              <a:spcAft>
                <a:spcPts val="300"/>
              </a:spcAft>
            </a:pPr>
            <a:r>
              <a:rPr lang="en-US" sz="1600" dirty="0">
                <a:solidFill>
                  <a:schemeClr val="bg1"/>
                </a:solidFill>
              </a:rPr>
              <a:t>Opportunities for </a:t>
            </a:r>
            <a:br>
              <a:rPr lang="en-US" sz="1600" dirty="0">
                <a:solidFill>
                  <a:schemeClr val="bg1"/>
                </a:solidFill>
              </a:rPr>
            </a:br>
            <a:r>
              <a:rPr lang="en-US" sz="1600" dirty="0">
                <a:solidFill>
                  <a:schemeClr val="bg1"/>
                </a:solidFill>
              </a:rPr>
              <a:t>Service</a:t>
            </a:r>
            <a:br>
              <a:rPr lang="en-US" sz="1600" dirty="0">
                <a:solidFill>
                  <a:schemeClr val="bg1"/>
                </a:solidFill>
              </a:rPr>
            </a:br>
            <a:r>
              <a:rPr lang="en-US" sz="1600" dirty="0">
                <a:solidFill>
                  <a:schemeClr val="bg1"/>
                </a:solidFill>
              </a:rPr>
              <a:t>Speaking</a:t>
            </a:r>
            <a:br>
              <a:rPr lang="en-US" sz="1600" dirty="0">
                <a:solidFill>
                  <a:schemeClr val="bg1"/>
                </a:solidFill>
              </a:rPr>
            </a:br>
            <a:r>
              <a:rPr lang="en-US" sz="1600" dirty="0">
                <a:solidFill>
                  <a:schemeClr val="bg1"/>
                </a:solidFill>
              </a:rPr>
              <a:t>Learning</a:t>
            </a:r>
            <a:br>
              <a:rPr lang="en-US" sz="1600" dirty="0">
                <a:solidFill>
                  <a:schemeClr val="bg1"/>
                </a:solidFill>
              </a:rPr>
            </a:br>
            <a:r>
              <a:rPr lang="en-US" sz="1600" dirty="0">
                <a:solidFill>
                  <a:schemeClr val="bg1"/>
                </a:solidFill>
              </a:rPr>
              <a:t>Membership</a:t>
            </a:r>
          </a:p>
          <a:p>
            <a:pPr algn="ctr">
              <a:spcAft>
                <a:spcPts val="300"/>
              </a:spcAft>
            </a:pPr>
            <a:endParaRPr lang="en-US" sz="1600" dirty="0">
              <a:solidFill>
                <a:schemeClr val="bg1"/>
              </a:solidFill>
            </a:endParaRPr>
          </a:p>
          <a:p>
            <a:pPr algn="ctr">
              <a:spcAft>
                <a:spcPts val="300"/>
              </a:spcAft>
            </a:pPr>
            <a:r>
              <a:rPr lang="en-US" sz="1600" dirty="0">
                <a:solidFill>
                  <a:schemeClr val="bg1"/>
                </a:solidFill>
              </a:rPr>
              <a:t>Networking </a:t>
            </a:r>
            <a:br>
              <a:rPr lang="en-US" sz="1600" dirty="0">
                <a:solidFill>
                  <a:schemeClr val="bg1"/>
                </a:solidFill>
              </a:rPr>
            </a:br>
            <a:r>
              <a:rPr lang="en-US" sz="1600" dirty="0">
                <a:solidFill>
                  <a:schemeClr val="bg1"/>
                </a:solidFill>
              </a:rPr>
              <a:t>Activities</a:t>
            </a:r>
          </a:p>
        </p:txBody>
      </p:sp>
      <p:sp>
        <p:nvSpPr>
          <p:cNvPr id="15" name="Rectangle 14">
            <a:extLst>
              <a:ext uri="{FF2B5EF4-FFF2-40B4-BE49-F238E27FC236}">
                <a16:creationId xmlns="" xmlns:a16="http://schemas.microsoft.com/office/drawing/2014/main" id="{BF1FD2ED-7581-7A4A-B063-2E16104BFA32}"/>
              </a:ext>
            </a:extLst>
          </p:cNvPr>
          <p:cNvSpPr/>
          <p:nvPr/>
        </p:nvSpPr>
        <p:spPr>
          <a:xfrm>
            <a:off x="2340014" y="2462108"/>
            <a:ext cx="1537505" cy="1077218"/>
          </a:xfrm>
          <a:prstGeom prst="rect">
            <a:avLst/>
          </a:prstGeom>
        </p:spPr>
        <p:txBody>
          <a:bodyPr wrap="square">
            <a:spAutoFit/>
          </a:bodyPr>
          <a:lstStyle/>
          <a:p>
            <a:pPr algn="ctr">
              <a:spcAft>
                <a:spcPts val="600"/>
              </a:spcAft>
            </a:pPr>
            <a:r>
              <a:rPr lang="en-US" sz="1600" dirty="0">
                <a:solidFill>
                  <a:schemeClr val="bg1"/>
                </a:solidFill>
              </a:rPr>
              <a:t>New leadership development curriculum</a:t>
            </a:r>
          </a:p>
        </p:txBody>
      </p:sp>
      <p:sp>
        <p:nvSpPr>
          <p:cNvPr id="17" name="Rectangle 16">
            <a:extLst>
              <a:ext uri="{FF2B5EF4-FFF2-40B4-BE49-F238E27FC236}">
                <a16:creationId xmlns="" xmlns:a16="http://schemas.microsoft.com/office/drawing/2014/main" id="{FE21169D-FD55-0B41-AE9E-AE9A8DD6C7BC}"/>
              </a:ext>
            </a:extLst>
          </p:cNvPr>
          <p:cNvSpPr/>
          <p:nvPr/>
        </p:nvSpPr>
        <p:spPr>
          <a:xfrm>
            <a:off x="7293018" y="2462108"/>
            <a:ext cx="1328193" cy="830997"/>
          </a:xfrm>
          <a:prstGeom prst="rect">
            <a:avLst/>
          </a:prstGeom>
        </p:spPr>
        <p:txBody>
          <a:bodyPr wrap="square">
            <a:spAutoFit/>
          </a:bodyPr>
          <a:lstStyle/>
          <a:p>
            <a:pPr algn="ctr">
              <a:spcAft>
                <a:spcPts val="600"/>
              </a:spcAft>
            </a:pPr>
            <a:r>
              <a:rPr lang="en-US" sz="1600" dirty="0">
                <a:solidFill>
                  <a:schemeClr val="bg1"/>
                </a:solidFill>
              </a:rPr>
              <a:t>Connect with more people</a:t>
            </a:r>
          </a:p>
        </p:txBody>
      </p:sp>
      <p:sp>
        <p:nvSpPr>
          <p:cNvPr id="18" name="Rectangle 17">
            <a:extLst>
              <a:ext uri="{FF2B5EF4-FFF2-40B4-BE49-F238E27FC236}">
                <a16:creationId xmlns="" xmlns:a16="http://schemas.microsoft.com/office/drawing/2014/main" id="{59575D1E-382B-1A4D-B819-50536CF0F7D1}"/>
              </a:ext>
            </a:extLst>
          </p:cNvPr>
          <p:cNvSpPr/>
          <p:nvPr/>
        </p:nvSpPr>
        <p:spPr>
          <a:xfrm>
            <a:off x="3721261" y="1644946"/>
            <a:ext cx="1836516" cy="400110"/>
          </a:xfrm>
          <a:prstGeom prst="rect">
            <a:avLst/>
          </a:prstGeom>
        </p:spPr>
        <p:txBody>
          <a:bodyPr wrap="square">
            <a:spAutoFit/>
          </a:bodyPr>
          <a:lstStyle/>
          <a:p>
            <a:pPr algn="ctr">
              <a:spcAft>
                <a:spcPts val="600"/>
              </a:spcAft>
            </a:pPr>
            <a:r>
              <a:rPr lang="en-US" sz="2000" b="1" dirty="0">
                <a:solidFill>
                  <a:schemeClr val="bg1"/>
                </a:solidFill>
                <a:latin typeface="Arial" panose="020B0604020202020204" pitchFamily="34" charset="0"/>
                <a:cs typeface="Arial" panose="020B0604020202020204" pitchFamily="34" charset="0"/>
              </a:rPr>
              <a:t>ROTARY</a:t>
            </a:r>
          </a:p>
        </p:txBody>
      </p:sp>
      <p:sp>
        <p:nvSpPr>
          <p:cNvPr id="19" name="Rectangle 18">
            <a:extLst>
              <a:ext uri="{FF2B5EF4-FFF2-40B4-BE49-F238E27FC236}">
                <a16:creationId xmlns="" xmlns:a16="http://schemas.microsoft.com/office/drawing/2014/main" id="{C73526E6-6F25-0547-A412-E4320BC11888}"/>
              </a:ext>
            </a:extLst>
          </p:cNvPr>
          <p:cNvSpPr/>
          <p:nvPr/>
        </p:nvSpPr>
        <p:spPr>
          <a:xfrm>
            <a:off x="6492434" y="1644946"/>
            <a:ext cx="2929360" cy="400110"/>
          </a:xfrm>
          <a:prstGeom prst="rect">
            <a:avLst/>
          </a:prstGeom>
        </p:spPr>
        <p:txBody>
          <a:bodyPr wrap="square">
            <a:spAutoFit/>
          </a:bodyPr>
          <a:lstStyle/>
          <a:p>
            <a:pPr algn="ctr">
              <a:spcAft>
                <a:spcPts val="600"/>
              </a:spcAft>
            </a:pPr>
            <a:r>
              <a:rPr lang="en-US" sz="2000" b="1" dirty="0">
                <a:solidFill>
                  <a:schemeClr val="bg1"/>
                </a:solidFill>
                <a:latin typeface="Arial" panose="020B0604020202020204" pitchFamily="34" charset="0"/>
                <a:cs typeface="Arial" panose="020B0604020202020204" pitchFamily="34" charset="0"/>
              </a:rPr>
              <a:t>TOASTMASTERS</a:t>
            </a:r>
          </a:p>
        </p:txBody>
      </p:sp>
      <p:sp>
        <p:nvSpPr>
          <p:cNvPr id="20" name="Rectangle 19">
            <a:extLst>
              <a:ext uri="{FF2B5EF4-FFF2-40B4-BE49-F238E27FC236}">
                <a16:creationId xmlns="" xmlns:a16="http://schemas.microsoft.com/office/drawing/2014/main" id="{3A1A82C4-68E2-B14E-8C49-2F1741A99932}"/>
              </a:ext>
            </a:extLst>
          </p:cNvPr>
          <p:cNvSpPr/>
          <p:nvPr/>
        </p:nvSpPr>
        <p:spPr>
          <a:xfrm>
            <a:off x="3923818" y="2462108"/>
            <a:ext cx="1431403" cy="830997"/>
          </a:xfrm>
          <a:prstGeom prst="rect">
            <a:avLst/>
          </a:prstGeom>
        </p:spPr>
        <p:txBody>
          <a:bodyPr wrap="square">
            <a:spAutoFit/>
          </a:bodyPr>
          <a:lstStyle/>
          <a:p>
            <a:pPr algn="ctr">
              <a:spcAft>
                <a:spcPts val="600"/>
              </a:spcAft>
            </a:pPr>
            <a:r>
              <a:rPr lang="en-US" sz="1600" dirty="0">
                <a:solidFill>
                  <a:schemeClr val="bg1"/>
                </a:solidFill>
              </a:rPr>
              <a:t>Increase collective impact</a:t>
            </a:r>
          </a:p>
        </p:txBody>
      </p:sp>
      <p:sp>
        <p:nvSpPr>
          <p:cNvPr id="21" name="Rectangle 20">
            <a:extLst>
              <a:ext uri="{FF2B5EF4-FFF2-40B4-BE49-F238E27FC236}">
                <a16:creationId xmlns="" xmlns:a16="http://schemas.microsoft.com/office/drawing/2014/main" id="{536676E9-0E11-3645-9D47-E9762F3B0671}"/>
              </a:ext>
            </a:extLst>
          </p:cNvPr>
          <p:cNvSpPr/>
          <p:nvPr/>
        </p:nvSpPr>
        <p:spPr>
          <a:xfrm>
            <a:off x="8557551" y="2869912"/>
            <a:ext cx="1535574" cy="1323439"/>
          </a:xfrm>
          <a:prstGeom prst="rect">
            <a:avLst/>
          </a:prstGeom>
        </p:spPr>
        <p:txBody>
          <a:bodyPr wrap="square">
            <a:spAutoFit/>
          </a:bodyPr>
          <a:lstStyle/>
          <a:p>
            <a:pPr algn="ctr">
              <a:spcAft>
                <a:spcPts val="600"/>
              </a:spcAft>
            </a:pPr>
            <a:r>
              <a:rPr lang="en-US" sz="1600" dirty="0">
                <a:solidFill>
                  <a:schemeClr val="bg1"/>
                </a:solidFill>
              </a:rPr>
              <a:t>Take advantage of new speaking and learning opportunities</a:t>
            </a:r>
          </a:p>
        </p:txBody>
      </p:sp>
      <p:sp>
        <p:nvSpPr>
          <p:cNvPr id="23" name="Rectangle 22">
            <a:extLst>
              <a:ext uri="{FF2B5EF4-FFF2-40B4-BE49-F238E27FC236}">
                <a16:creationId xmlns="" xmlns:a16="http://schemas.microsoft.com/office/drawing/2014/main" id="{2C2D55D0-FA3B-7E46-B5B8-5F7F25AB8059}"/>
              </a:ext>
            </a:extLst>
          </p:cNvPr>
          <p:cNvSpPr/>
          <p:nvPr/>
        </p:nvSpPr>
        <p:spPr>
          <a:xfrm>
            <a:off x="4131173" y="3811494"/>
            <a:ext cx="1016692" cy="830997"/>
          </a:xfrm>
          <a:prstGeom prst="rect">
            <a:avLst/>
          </a:prstGeom>
        </p:spPr>
        <p:txBody>
          <a:bodyPr wrap="square">
            <a:spAutoFit/>
          </a:bodyPr>
          <a:lstStyle/>
          <a:p>
            <a:pPr algn="ctr">
              <a:spcAft>
                <a:spcPts val="600"/>
              </a:spcAft>
            </a:pPr>
            <a:r>
              <a:rPr lang="en-US" sz="1600" dirty="0">
                <a:solidFill>
                  <a:schemeClr val="bg1"/>
                </a:solidFill>
              </a:rPr>
              <a:t>Build stronger clubs</a:t>
            </a:r>
          </a:p>
        </p:txBody>
      </p:sp>
      <p:sp>
        <p:nvSpPr>
          <p:cNvPr id="24" name="Rectangle 23">
            <a:extLst>
              <a:ext uri="{FF2B5EF4-FFF2-40B4-BE49-F238E27FC236}">
                <a16:creationId xmlns="" xmlns:a16="http://schemas.microsoft.com/office/drawing/2014/main" id="{5928CFF3-D9C1-2944-9D19-270F0727B572}"/>
              </a:ext>
            </a:extLst>
          </p:cNvPr>
          <p:cNvSpPr/>
          <p:nvPr/>
        </p:nvSpPr>
        <p:spPr>
          <a:xfrm>
            <a:off x="2447868" y="3811494"/>
            <a:ext cx="1487524" cy="830997"/>
          </a:xfrm>
          <a:prstGeom prst="rect">
            <a:avLst/>
          </a:prstGeom>
        </p:spPr>
        <p:txBody>
          <a:bodyPr wrap="square">
            <a:spAutoFit/>
          </a:bodyPr>
          <a:lstStyle/>
          <a:p>
            <a:pPr algn="ctr"/>
            <a:r>
              <a:rPr lang="en-US" sz="1600" dirty="0">
                <a:solidFill>
                  <a:schemeClr val="bg1"/>
                </a:solidFill>
              </a:rPr>
              <a:t>Enhance fellowship and connections</a:t>
            </a:r>
            <a:endParaRPr lang="en-US" sz="1600" dirty="0"/>
          </a:p>
        </p:txBody>
      </p:sp>
      <p:sp>
        <p:nvSpPr>
          <p:cNvPr id="25" name="Rectangle 24">
            <a:extLst>
              <a:ext uri="{FF2B5EF4-FFF2-40B4-BE49-F238E27FC236}">
                <a16:creationId xmlns="" xmlns:a16="http://schemas.microsoft.com/office/drawing/2014/main" id="{7644A413-91B4-B643-B8D6-F9AB57D9BE54}"/>
              </a:ext>
            </a:extLst>
          </p:cNvPr>
          <p:cNvSpPr/>
          <p:nvPr/>
        </p:nvSpPr>
        <p:spPr>
          <a:xfrm>
            <a:off x="7305074" y="3811494"/>
            <a:ext cx="1304081" cy="1077218"/>
          </a:xfrm>
          <a:prstGeom prst="rect">
            <a:avLst/>
          </a:prstGeom>
        </p:spPr>
        <p:txBody>
          <a:bodyPr wrap="square">
            <a:spAutoFit/>
          </a:bodyPr>
          <a:lstStyle/>
          <a:p>
            <a:pPr algn="ctr"/>
            <a:r>
              <a:rPr lang="en-US" sz="1600" dirty="0">
                <a:solidFill>
                  <a:schemeClr val="bg1"/>
                </a:solidFill>
              </a:rPr>
              <a:t>Make a difference </a:t>
            </a:r>
            <a:br>
              <a:rPr lang="en-US" sz="1600" dirty="0">
                <a:solidFill>
                  <a:schemeClr val="bg1"/>
                </a:solidFill>
              </a:rPr>
            </a:br>
            <a:r>
              <a:rPr lang="en-US" sz="1600" dirty="0">
                <a:solidFill>
                  <a:schemeClr val="bg1"/>
                </a:solidFill>
              </a:rPr>
              <a:t>in your community</a:t>
            </a:r>
            <a:endParaRPr lang="en-US" sz="1600" dirty="0"/>
          </a:p>
        </p:txBody>
      </p:sp>
    </p:spTree>
    <p:custDataLst>
      <p:tags r:id="rId1"/>
    </p:custDataLst>
    <p:extLst>
      <p:ext uri="{BB962C8B-B14F-4D97-AF65-F5344CB8AC3E}">
        <p14:creationId xmlns="" xmlns:p14="http://schemas.microsoft.com/office/powerpoint/2010/main" val="1280866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EEDF21-50C4-0B48-8F0A-93A86415EB35}"/>
              </a:ext>
            </a:extLst>
          </p:cNvPr>
          <p:cNvSpPr>
            <a:spLocks noGrp="1"/>
          </p:cNvSpPr>
          <p:nvPr>
            <p:ph type="ctrTitle"/>
          </p:nvPr>
        </p:nvSpPr>
        <p:spPr>
          <a:xfrm>
            <a:off x="1524000" y="2731915"/>
            <a:ext cx="9144000" cy="731520"/>
          </a:xfrm>
        </p:spPr>
        <p:txBody>
          <a:bodyPr>
            <a:normAutofit fontScale="90000"/>
          </a:bodyPr>
          <a:lstStyle/>
          <a:p>
            <a:r>
              <a:rPr lang="en-US" dirty="0">
                <a:solidFill>
                  <a:schemeClr val="tx1"/>
                </a:solidFill>
              </a:rPr>
              <a:t>Learn More About Rotary</a:t>
            </a:r>
          </a:p>
        </p:txBody>
      </p:sp>
      <p:pic>
        <p:nvPicPr>
          <p:cNvPr id="5" name="Picture 11" descr="Books">
            <a:extLst>
              <a:ext uri="{FF2B5EF4-FFF2-40B4-BE49-F238E27FC236}">
                <a16:creationId xmlns="" xmlns:a16="http://schemas.microsoft.com/office/drawing/2014/main" id="{E170CBEF-2D99-2F47-8D3E-78A16CD94C8F}"/>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3078867" y="0"/>
            <a:ext cx="6139640" cy="6139640"/>
          </a:xfrm>
          <a:prstGeom prst="rect">
            <a:avLst/>
          </a:prstGeom>
        </p:spPr>
      </p:pic>
    </p:spTree>
    <p:custDataLst>
      <p:tags r:id="rId1"/>
    </p:custDataLst>
    <p:extLst>
      <p:ext uri="{BB962C8B-B14F-4D97-AF65-F5344CB8AC3E}">
        <p14:creationId xmlns="" xmlns:p14="http://schemas.microsoft.com/office/powerpoint/2010/main" val="3397888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n administering medicine to child">
            <a:extLst>
              <a:ext uri="{FF2B5EF4-FFF2-40B4-BE49-F238E27FC236}">
                <a16:creationId xmlns="" xmlns:a16="http://schemas.microsoft.com/office/drawing/2014/main" id="{F4D6B843-6209-41F9-8CBF-D385574755CC}"/>
              </a:ext>
            </a:extLst>
          </p:cNvPr>
          <p:cNvPicPr>
            <a:picLocks noGrp="1" noChangeAspect="1"/>
          </p:cNvPicPr>
          <p:nvPr>
            <p:ph type="pic" sz="quarter" idx="10"/>
          </p:nvPr>
        </p:nvPicPr>
        <p:blipFill rotWithShape="1">
          <a:blip r:embed="rId4">
            <a:extLst>
              <a:ext uri="{28A0092B-C50C-407E-A947-70E740481C1C}">
                <a14:useLocalDpi xmlns="" xmlns:a14="http://schemas.microsoft.com/office/drawing/2010/main"/>
              </a:ext>
            </a:extLst>
          </a:blip>
          <a:srcRect/>
          <a:stretch/>
        </p:blipFill>
        <p:spPr>
          <a:xfrm flipH="1">
            <a:off x="0" y="0"/>
            <a:ext cx="12192000" cy="6248400"/>
          </a:xfrm>
        </p:spPr>
      </p:pic>
      <p:sp>
        <p:nvSpPr>
          <p:cNvPr id="10" name="Rectangle 9">
            <a:extLst>
              <a:ext uri="{FF2B5EF4-FFF2-40B4-BE49-F238E27FC236}">
                <a16:creationId xmlns="" xmlns:a16="http://schemas.microsoft.com/office/drawing/2014/main" id="{2DDE5B7C-5867-8443-8537-9EFC4750B88B}"/>
              </a:ext>
            </a:extLst>
          </p:cNvPr>
          <p:cNvSpPr/>
          <p:nvPr/>
        </p:nvSpPr>
        <p:spPr>
          <a:xfrm>
            <a:off x="0" y="-2"/>
            <a:ext cx="5706319" cy="6248402"/>
          </a:xfrm>
          <a:prstGeom prst="rect">
            <a:avLst/>
          </a:prstGeom>
          <a:gradFill flip="none" rotWithShape="1">
            <a:gsLst>
              <a:gs pos="20000">
                <a:schemeClr val="accent1">
                  <a:lumMod val="5000"/>
                  <a:lumOff val="95000"/>
                  <a:alpha val="90000"/>
                </a:schemeClr>
              </a:gs>
              <a:gs pos="73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 xmlns:a16="http://schemas.microsoft.com/office/drawing/2014/main" id="{4E56EA9E-09C9-8B44-A527-DC284D2EEDE7}"/>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2" name="Title 8">
            <a:extLst>
              <a:ext uri="{FF2B5EF4-FFF2-40B4-BE49-F238E27FC236}">
                <a16:creationId xmlns="" xmlns:a16="http://schemas.microsoft.com/office/drawing/2014/main" id="{B79729BD-2B38-4D47-B7E6-DD250FAD06D1}"/>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What is Rotary?</a:t>
            </a:r>
          </a:p>
        </p:txBody>
      </p:sp>
    </p:spTree>
    <p:custDataLst>
      <p:tags r:id="rId1"/>
    </p:custDataLst>
    <p:extLst>
      <p:ext uri="{BB962C8B-B14F-4D97-AF65-F5344CB8AC3E}">
        <p14:creationId xmlns="" xmlns:p14="http://schemas.microsoft.com/office/powerpoint/2010/main" val="2833137712"/>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oman speaking into a microphone on a panel">
            <a:extLst>
              <a:ext uri="{FF2B5EF4-FFF2-40B4-BE49-F238E27FC236}">
                <a16:creationId xmlns="" xmlns:a16="http://schemas.microsoft.com/office/drawing/2014/main" id="{AA88A663-B9C7-485A-8802-DC220C578303}"/>
              </a:ext>
            </a:extLst>
          </p:cNvPr>
          <p:cNvPicPr>
            <a:picLocks/>
          </p:cNvPicPr>
          <p:nvPr/>
        </p:nvPicPr>
        <p:blipFill>
          <a:blip r:embed="rId4"/>
          <a:srcRect/>
          <a:stretch/>
        </p:blipFill>
        <p:spPr>
          <a:xfrm>
            <a:off x="9019032" y="2066144"/>
            <a:ext cx="3172968" cy="2084831"/>
          </a:xfrm>
          <a:prstGeom prst="rect">
            <a:avLst/>
          </a:prstGeom>
        </p:spPr>
      </p:pic>
      <p:pic>
        <p:nvPicPr>
          <p:cNvPr id="6" name="Picture 6" descr="Woman reading a book to a smiling child">
            <a:extLst>
              <a:ext uri="{FF2B5EF4-FFF2-40B4-BE49-F238E27FC236}">
                <a16:creationId xmlns="" xmlns:a16="http://schemas.microsoft.com/office/drawing/2014/main" id="{38F25ECA-5D47-48DB-9EAE-11429EF732FC}"/>
              </a:ext>
            </a:extLst>
          </p:cNvPr>
          <p:cNvPicPr>
            <a:picLocks/>
          </p:cNvPicPr>
          <p:nvPr/>
        </p:nvPicPr>
        <p:blipFill>
          <a:blip r:embed="rId5"/>
          <a:srcRect/>
          <a:stretch/>
        </p:blipFill>
        <p:spPr>
          <a:xfrm>
            <a:off x="9019032" y="4132289"/>
            <a:ext cx="3172968" cy="2084831"/>
          </a:xfrm>
          <a:prstGeom prst="rect">
            <a:avLst/>
          </a:prstGeom>
        </p:spPr>
      </p:pic>
      <p:pic>
        <p:nvPicPr>
          <p:cNvPr id="2" name="Picture 2" descr="Woman wearing mask carrying a box">
            <a:extLst>
              <a:ext uri="{FF2B5EF4-FFF2-40B4-BE49-F238E27FC236}">
                <a16:creationId xmlns="" xmlns:a16="http://schemas.microsoft.com/office/drawing/2014/main" id="{ABDBAF6C-DCB3-4223-BDF2-3B0B0AED5125}"/>
              </a:ext>
            </a:extLst>
          </p:cNvPr>
          <p:cNvPicPr>
            <a:picLocks/>
          </p:cNvPicPr>
          <p:nvPr/>
        </p:nvPicPr>
        <p:blipFill>
          <a:blip r:embed="rId6"/>
          <a:srcRect/>
          <a:stretch/>
        </p:blipFill>
        <p:spPr>
          <a:xfrm>
            <a:off x="9019032" y="0"/>
            <a:ext cx="3172968" cy="2084831"/>
          </a:xfrm>
          <a:prstGeom prst="rect">
            <a:avLst/>
          </a:prstGeom>
        </p:spPr>
      </p:pic>
      <p:sp>
        <p:nvSpPr>
          <p:cNvPr id="3" name="Title 2">
            <a:extLst>
              <a:ext uri="{FF2B5EF4-FFF2-40B4-BE49-F238E27FC236}">
                <a16:creationId xmlns="" xmlns:a16="http://schemas.microsoft.com/office/drawing/2014/main" id="{4D596215-12B3-F641-BDD8-16BE78391340}"/>
              </a:ext>
            </a:extLst>
          </p:cNvPr>
          <p:cNvSpPr>
            <a:spLocks noGrp="1"/>
          </p:cNvSpPr>
          <p:nvPr>
            <p:ph type="title"/>
          </p:nvPr>
        </p:nvSpPr>
        <p:spPr/>
        <p:txBody>
          <a:bodyPr/>
          <a:lstStyle/>
          <a:p>
            <a:r>
              <a:rPr lang="en-US" dirty="0"/>
              <a:t>Rotary’s Causes</a:t>
            </a:r>
          </a:p>
        </p:txBody>
      </p:sp>
      <p:sp>
        <p:nvSpPr>
          <p:cNvPr id="5" name="Text Placeholder 4">
            <a:extLst>
              <a:ext uri="{FF2B5EF4-FFF2-40B4-BE49-F238E27FC236}">
                <a16:creationId xmlns="" xmlns:a16="http://schemas.microsoft.com/office/drawing/2014/main" id="{5C6D9828-1EF5-4345-ABC0-FBAC81FD92C1}"/>
              </a:ext>
            </a:extLst>
          </p:cNvPr>
          <p:cNvSpPr>
            <a:spLocks noGrp="1"/>
          </p:cNvSpPr>
          <p:nvPr>
            <p:ph sz="half" idx="1"/>
          </p:nvPr>
        </p:nvSpPr>
        <p:spPr>
          <a:xfrm>
            <a:off x="277933" y="1535082"/>
            <a:ext cx="7873607" cy="3114978"/>
          </a:xfrm>
        </p:spPr>
        <p:txBody>
          <a:bodyPr vert="horz" lIns="91440" tIns="45720" rIns="91440" bIns="45720" rtlCol="0" anchor="t">
            <a:normAutofit/>
          </a:bodyPr>
          <a:lstStyle/>
          <a:p>
            <a:pPr marL="457200" indent="-457200">
              <a:buFont typeface="Arial"/>
              <a:buChar char="•"/>
            </a:pPr>
            <a:r>
              <a:rPr lang="en-US" dirty="0">
                <a:cs typeface="Arial"/>
              </a:rPr>
              <a:t>Peacebuilding and conflict-prevention</a:t>
            </a:r>
            <a:endParaRPr lang="en-US" dirty="0"/>
          </a:p>
          <a:p>
            <a:pPr marL="457200" indent="-457200">
              <a:buFont typeface="Arial"/>
              <a:buChar char="•"/>
            </a:pPr>
            <a:r>
              <a:rPr lang="en-US" dirty="0">
                <a:cs typeface="Arial"/>
              </a:rPr>
              <a:t>Disease-prevention and treatment</a:t>
            </a:r>
            <a:endParaRPr lang="en-US" dirty="0"/>
          </a:p>
          <a:p>
            <a:pPr marL="457200" indent="-457200">
              <a:buFont typeface="Arial"/>
              <a:buChar char="•"/>
            </a:pPr>
            <a:r>
              <a:rPr lang="en-US" dirty="0">
                <a:cs typeface="Arial"/>
              </a:rPr>
              <a:t>Water, sanitation, and hygiene</a:t>
            </a:r>
            <a:endParaRPr lang="en-US" dirty="0"/>
          </a:p>
          <a:p>
            <a:pPr marL="457200" indent="-457200">
              <a:buFont typeface="Arial"/>
              <a:buChar char="•"/>
            </a:pPr>
            <a:r>
              <a:rPr lang="en-US" dirty="0">
                <a:cs typeface="Arial"/>
              </a:rPr>
              <a:t>Maternal and child health</a:t>
            </a:r>
            <a:endParaRPr lang="en-US" dirty="0"/>
          </a:p>
          <a:p>
            <a:pPr marL="457200" indent="-457200">
              <a:buFont typeface="Arial"/>
              <a:buChar char="•"/>
            </a:pPr>
            <a:r>
              <a:rPr lang="en-US" dirty="0">
                <a:cs typeface="Arial"/>
              </a:rPr>
              <a:t>Basic education and literacy</a:t>
            </a:r>
            <a:endParaRPr lang="en-US" dirty="0"/>
          </a:p>
          <a:p>
            <a:pPr marL="457200" indent="-457200">
              <a:buFont typeface="Arial"/>
              <a:buChar char="•"/>
            </a:pPr>
            <a:r>
              <a:rPr lang="en-US" dirty="0">
                <a:cs typeface="Arial"/>
              </a:rPr>
              <a:t>Community economic development</a:t>
            </a:r>
            <a:endParaRPr lang="en-US" dirty="0"/>
          </a:p>
          <a:p>
            <a:endParaRPr lang="en-US" dirty="0"/>
          </a:p>
        </p:txBody>
      </p:sp>
    </p:spTree>
    <p:custDataLst>
      <p:tags r:id="rId1"/>
    </p:custDataLst>
    <p:extLst>
      <p:ext uri="{BB962C8B-B14F-4D97-AF65-F5344CB8AC3E}">
        <p14:creationId xmlns="" xmlns:p14="http://schemas.microsoft.com/office/powerpoint/2010/main" val="2310158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wo woman smiling">
            <a:extLst>
              <a:ext uri="{FF2B5EF4-FFF2-40B4-BE49-F238E27FC236}">
                <a16:creationId xmlns="" xmlns:a16="http://schemas.microsoft.com/office/drawing/2014/main" id="{1E61C759-26E3-4A2B-8AD1-27A124E318B8}"/>
              </a:ext>
            </a:extLst>
          </p:cNvPr>
          <p:cNvPicPr>
            <a:picLocks noChangeAspect="1"/>
          </p:cNvPicPr>
          <p:nvPr/>
        </p:nvPicPr>
        <p:blipFill rotWithShape="1">
          <a:blip r:embed="rId4">
            <a:extLst>
              <a:ext uri="{28A0092B-C50C-407E-A947-70E740481C1C}">
                <a14:useLocalDpi xmlns="" xmlns:a14="http://schemas.microsoft.com/office/drawing/2010/main"/>
              </a:ext>
            </a:extLst>
          </a:blip>
          <a:srcRect/>
          <a:stretch/>
        </p:blipFill>
        <p:spPr>
          <a:xfrm>
            <a:off x="0" y="0"/>
            <a:ext cx="2895600" cy="2312893"/>
          </a:xfrm>
          <a:prstGeom prst="rect">
            <a:avLst/>
          </a:prstGeom>
        </p:spPr>
      </p:pic>
      <p:pic>
        <p:nvPicPr>
          <p:cNvPr id="8" name="Picture 8" descr="woman in scarf smiling">
            <a:extLst>
              <a:ext uri="{FF2B5EF4-FFF2-40B4-BE49-F238E27FC236}">
                <a16:creationId xmlns="" xmlns:a16="http://schemas.microsoft.com/office/drawing/2014/main" id="{8FCC4FEA-4A47-4BC7-8A5C-A9882EEA3F3D}"/>
              </a:ext>
            </a:extLst>
          </p:cNvPr>
          <p:cNvPicPr>
            <a:picLocks noChangeAspect="1"/>
          </p:cNvPicPr>
          <p:nvPr/>
        </p:nvPicPr>
        <p:blipFill rotWithShape="1">
          <a:blip r:embed="rId5">
            <a:extLst>
              <a:ext uri="{28A0092B-C50C-407E-A947-70E740481C1C}">
                <a14:useLocalDpi xmlns="" xmlns:a14="http://schemas.microsoft.com/office/drawing/2010/main"/>
              </a:ext>
            </a:extLst>
          </a:blip>
          <a:srcRect t="-2211"/>
          <a:stretch/>
        </p:blipFill>
        <p:spPr>
          <a:xfrm>
            <a:off x="0" y="3695844"/>
            <a:ext cx="2918353" cy="2536226"/>
          </a:xfrm>
          <a:prstGeom prst="rect">
            <a:avLst/>
          </a:prstGeom>
        </p:spPr>
      </p:pic>
      <p:pic>
        <p:nvPicPr>
          <p:cNvPr id="12" name="Picture 12" descr="Woman speaking on stage">
            <a:extLst>
              <a:ext uri="{FF2B5EF4-FFF2-40B4-BE49-F238E27FC236}">
                <a16:creationId xmlns="" xmlns:a16="http://schemas.microsoft.com/office/drawing/2014/main" id="{FB8788BE-0B45-467F-BC28-F139DFFEE3CB}"/>
              </a:ext>
            </a:extLst>
          </p:cNvPr>
          <p:cNvPicPr>
            <a:picLocks noChangeAspect="1"/>
          </p:cNvPicPr>
          <p:nvPr/>
        </p:nvPicPr>
        <p:blipFill rotWithShape="1">
          <a:blip r:embed="rId6">
            <a:extLst>
              <a:ext uri="{28A0092B-C50C-407E-A947-70E740481C1C}">
                <a14:useLocalDpi xmlns="" xmlns:a14="http://schemas.microsoft.com/office/drawing/2010/main"/>
              </a:ext>
            </a:extLst>
          </a:blip>
          <a:srcRect/>
          <a:stretch/>
        </p:blipFill>
        <p:spPr>
          <a:xfrm>
            <a:off x="6099142" y="3706318"/>
            <a:ext cx="3154396" cy="2514600"/>
          </a:xfrm>
          <a:prstGeom prst="rect">
            <a:avLst/>
          </a:prstGeom>
        </p:spPr>
      </p:pic>
      <p:pic>
        <p:nvPicPr>
          <p:cNvPr id="14" name="Picture 14" descr="Man smiling">
            <a:extLst>
              <a:ext uri="{FF2B5EF4-FFF2-40B4-BE49-F238E27FC236}">
                <a16:creationId xmlns="" xmlns:a16="http://schemas.microsoft.com/office/drawing/2014/main" id="{BFA4BA88-6856-48E9-9A29-FC2B319C69E5}"/>
              </a:ext>
            </a:extLst>
          </p:cNvPr>
          <p:cNvPicPr>
            <a:picLocks noChangeAspect="1"/>
          </p:cNvPicPr>
          <p:nvPr/>
        </p:nvPicPr>
        <p:blipFill rotWithShape="1">
          <a:blip r:embed="rId7">
            <a:extLst>
              <a:ext uri="{28A0092B-C50C-407E-A947-70E740481C1C}">
                <a14:useLocalDpi xmlns="" xmlns:a14="http://schemas.microsoft.com/office/drawing/2010/main"/>
              </a:ext>
            </a:extLst>
          </a:blip>
          <a:srcRect/>
          <a:stretch/>
        </p:blipFill>
        <p:spPr>
          <a:xfrm>
            <a:off x="9266548" y="0"/>
            <a:ext cx="2925452" cy="2514600"/>
          </a:xfrm>
          <a:prstGeom prst="rect">
            <a:avLst/>
          </a:prstGeom>
        </p:spPr>
      </p:pic>
      <p:pic>
        <p:nvPicPr>
          <p:cNvPr id="6" name="Picture 6" descr="Woman speaking on stage">
            <a:extLst>
              <a:ext uri="{FF2B5EF4-FFF2-40B4-BE49-F238E27FC236}">
                <a16:creationId xmlns="" xmlns:a16="http://schemas.microsoft.com/office/drawing/2014/main" id="{2EC60072-FFD2-461E-8492-1C6DA6F74670}"/>
              </a:ext>
            </a:extLst>
          </p:cNvPr>
          <p:cNvPicPr>
            <a:picLocks noChangeAspect="1"/>
          </p:cNvPicPr>
          <p:nvPr/>
        </p:nvPicPr>
        <p:blipFill rotWithShape="1">
          <a:blip r:embed="rId8">
            <a:extLst>
              <a:ext uri="{28A0092B-C50C-407E-A947-70E740481C1C}">
                <a14:useLocalDpi xmlns="" xmlns:a14="http://schemas.microsoft.com/office/drawing/2010/main"/>
              </a:ext>
            </a:extLst>
          </a:blip>
          <a:srcRect/>
          <a:stretch/>
        </p:blipFill>
        <p:spPr>
          <a:xfrm>
            <a:off x="6075947" y="0"/>
            <a:ext cx="3212431" cy="2514600"/>
          </a:xfrm>
          <a:prstGeom prst="rect">
            <a:avLst/>
          </a:prstGeom>
        </p:spPr>
      </p:pic>
      <p:pic>
        <p:nvPicPr>
          <p:cNvPr id="16" name="Picture 16" descr="Man outdoors smiling">
            <a:extLst>
              <a:ext uri="{FF2B5EF4-FFF2-40B4-BE49-F238E27FC236}">
                <a16:creationId xmlns="" xmlns:a16="http://schemas.microsoft.com/office/drawing/2014/main" id="{75688792-648B-4651-8BD9-DBB620D8B38F}"/>
              </a:ext>
            </a:extLst>
          </p:cNvPr>
          <p:cNvPicPr>
            <a:picLocks noChangeAspect="1"/>
          </p:cNvPicPr>
          <p:nvPr/>
        </p:nvPicPr>
        <p:blipFill rotWithShape="1">
          <a:blip r:embed="rId9">
            <a:extLst>
              <a:ext uri="{28A0092B-C50C-407E-A947-70E740481C1C}">
                <a14:useLocalDpi xmlns="" xmlns:a14="http://schemas.microsoft.com/office/drawing/2010/main"/>
              </a:ext>
            </a:extLst>
          </a:blip>
          <a:srcRect t="-4198"/>
          <a:stretch/>
        </p:blipFill>
        <p:spPr>
          <a:xfrm>
            <a:off x="9278910" y="3806840"/>
            <a:ext cx="2913089" cy="2414078"/>
          </a:xfrm>
          <a:prstGeom prst="rect">
            <a:avLst/>
          </a:prstGeom>
        </p:spPr>
      </p:pic>
      <p:pic>
        <p:nvPicPr>
          <p:cNvPr id="4" name="Picture 4" descr="Man speaking outdoors">
            <a:extLst>
              <a:ext uri="{FF2B5EF4-FFF2-40B4-BE49-F238E27FC236}">
                <a16:creationId xmlns="" xmlns:a16="http://schemas.microsoft.com/office/drawing/2014/main" id="{361EFFF9-46CA-4A29-A755-FF1EDAEBF10D}"/>
              </a:ext>
            </a:extLst>
          </p:cNvPr>
          <p:cNvPicPr>
            <a:picLocks noChangeAspect="1"/>
          </p:cNvPicPr>
          <p:nvPr/>
        </p:nvPicPr>
        <p:blipFill>
          <a:blip r:embed="rId10"/>
          <a:srcRect/>
          <a:stretch/>
        </p:blipFill>
        <p:spPr>
          <a:xfrm>
            <a:off x="2871177" y="0"/>
            <a:ext cx="3233787" cy="2576722"/>
          </a:xfrm>
          <a:prstGeom prst="rect">
            <a:avLst/>
          </a:prstGeom>
        </p:spPr>
      </p:pic>
      <p:pic>
        <p:nvPicPr>
          <p:cNvPr id="10" name="Picture 10" descr="two men administering medicine to child">
            <a:extLst>
              <a:ext uri="{FF2B5EF4-FFF2-40B4-BE49-F238E27FC236}">
                <a16:creationId xmlns="" xmlns:a16="http://schemas.microsoft.com/office/drawing/2014/main" id="{69293473-45A3-40EF-B811-017860174EE1}"/>
              </a:ext>
            </a:extLst>
          </p:cNvPr>
          <p:cNvPicPr>
            <a:picLocks noChangeAspect="1"/>
          </p:cNvPicPr>
          <p:nvPr/>
        </p:nvPicPr>
        <p:blipFill rotWithShape="1">
          <a:blip r:embed="rId11">
            <a:extLst>
              <a:ext uri="{28A0092B-C50C-407E-A947-70E740481C1C}">
                <a14:useLocalDpi xmlns="" xmlns:a14="http://schemas.microsoft.com/office/drawing/2010/main"/>
              </a:ext>
            </a:extLst>
          </a:blip>
          <a:srcRect/>
          <a:stretch/>
        </p:blipFill>
        <p:spPr>
          <a:xfrm>
            <a:off x="2904566" y="3930863"/>
            <a:ext cx="3200400" cy="2290055"/>
          </a:xfrm>
          <a:prstGeom prst="rect">
            <a:avLst/>
          </a:prstGeom>
        </p:spPr>
      </p:pic>
      <p:sp>
        <p:nvSpPr>
          <p:cNvPr id="3" name="Rectangle 2">
            <a:extLst>
              <a:ext uri="{FF2B5EF4-FFF2-40B4-BE49-F238E27FC236}">
                <a16:creationId xmlns="" xmlns:a16="http://schemas.microsoft.com/office/drawing/2014/main" id="{C663D755-CDC0-D245-83CE-A06C0FBCCA2C}"/>
              </a:ext>
            </a:extLst>
          </p:cNvPr>
          <p:cNvSpPr/>
          <p:nvPr/>
        </p:nvSpPr>
        <p:spPr>
          <a:xfrm>
            <a:off x="0" y="2303362"/>
            <a:ext cx="12192000" cy="1632030"/>
          </a:xfrm>
          <a:prstGeom prst="rect">
            <a:avLst/>
          </a:prstGeom>
          <a:solidFill>
            <a:srgbClr val="00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 xmlns:a16="http://schemas.microsoft.com/office/drawing/2014/main" id="{DE97315A-6261-8344-9146-E2F137664232}"/>
              </a:ext>
            </a:extLst>
          </p:cNvPr>
          <p:cNvSpPr txBox="1">
            <a:spLocks/>
          </p:cNvSpPr>
          <p:nvPr/>
        </p:nvSpPr>
        <p:spPr>
          <a:xfrm>
            <a:off x="1524000" y="2778503"/>
            <a:ext cx="9144000" cy="731520"/>
          </a:xfrm>
          <a:prstGeom prst="rect">
            <a:avLst/>
          </a:prstGeom>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fontAlgn="auto">
              <a:spcAft>
                <a:spcPts val="0"/>
              </a:spcAft>
            </a:pPr>
            <a:r>
              <a:rPr lang="en-US" sz="4900" dirty="0">
                <a:solidFill>
                  <a:schemeClr val="bg1"/>
                </a:solidFill>
              </a:rPr>
              <a:t>Rotary Members</a:t>
            </a:r>
          </a:p>
        </p:txBody>
      </p:sp>
    </p:spTree>
    <p:custDataLst>
      <p:tags r:id="rId1"/>
    </p:custDataLst>
    <p:extLst>
      <p:ext uri="{BB962C8B-B14F-4D97-AF65-F5344CB8AC3E}">
        <p14:creationId xmlns="" xmlns:p14="http://schemas.microsoft.com/office/powerpoint/2010/main" val="3118623891"/>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1_TI CORPORATE: 4X3 – TITLE &amp; CONTENT" val="Yl9LQB4N"/>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oastmasters Theme Light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oastmasters Theme Dark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1_TI Corporate: 4x3 – Title &amp; Content</Template>
  <TotalTime>1831</TotalTime>
  <Words>825</Words>
  <Application>Microsoft Office PowerPoint</Application>
  <PresentationFormat>Custom</PresentationFormat>
  <Paragraphs>143</Paragraphs>
  <Slides>17</Slides>
  <Notes>17</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Toastmasters Theme Light Mode</vt:lpstr>
      <vt:lpstr>Toastmasters Theme Dark Mode</vt:lpstr>
      <vt:lpstr>Slide 1</vt:lpstr>
      <vt:lpstr>Slide 2</vt:lpstr>
      <vt:lpstr>The Alliance</vt:lpstr>
      <vt:lpstr>Slide 4</vt:lpstr>
      <vt:lpstr>Benefits</vt:lpstr>
      <vt:lpstr>Learn More About Rotary</vt:lpstr>
      <vt:lpstr>Slide 7</vt:lpstr>
      <vt:lpstr>Rotary’s Causes</vt:lpstr>
      <vt:lpstr>Slide 9</vt:lpstr>
      <vt:lpstr>Clubs</vt:lpstr>
      <vt:lpstr>Slide 11</vt:lpstr>
      <vt:lpstr>Organizational Structure</vt:lpstr>
      <vt:lpstr>Slide 13</vt:lpstr>
      <vt:lpstr>Get Involved</vt:lpstr>
      <vt:lpstr>Rotary Courses</vt:lpstr>
      <vt:lpstr>Course Topics</vt:lpstr>
      <vt:lpstr>Reach Out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Ingram</dc:creator>
  <cp:lastModifiedBy>Murray Wood</cp:lastModifiedBy>
  <cp:revision>349</cp:revision>
  <cp:lastPrinted>2020-05-01T21:49:36Z</cp:lastPrinted>
  <dcterms:created xsi:type="dcterms:W3CDTF">2019-11-12T22:00:13Z</dcterms:created>
  <dcterms:modified xsi:type="dcterms:W3CDTF">2020-07-27T16:51:26Z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21087F34-E8A9-4791-BA0A-46BF5669FB29</vt:lpwstr>
  </property>
  <property fmtid="{D5CDD505-2E9C-101B-9397-08002B2CF9AE}" pid="3" name="ArticulatePath">
    <vt:lpwstr>https://toastmasterseo-my.sharepoint.com/personal/krynerson_toastmasters_org/Documents/Microsoft Teams Chat Files/2019DistrictLeaderTrainingSession2</vt:lpwstr>
  </property>
</Properties>
</file>