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revisionInfo.xml" ContentType="application/vnd.ms-powerpoint.revisioninfo+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8" r:id="rId1"/>
    <p:sldMasterId id="2147483866" r:id="rId2"/>
  </p:sldMasterIdLst>
  <p:notesMasterIdLst>
    <p:notesMasterId r:id="rId12"/>
  </p:notesMasterIdLst>
  <p:handoutMasterIdLst>
    <p:handoutMasterId r:id="rId13"/>
  </p:handoutMasterIdLst>
  <p:sldIdLst>
    <p:sldId id="767" r:id="rId3"/>
    <p:sldId id="777" r:id="rId4"/>
    <p:sldId id="769" r:id="rId5"/>
    <p:sldId id="778" r:id="rId6"/>
    <p:sldId id="771" r:id="rId7"/>
    <p:sldId id="779" r:id="rId8"/>
    <p:sldId id="773" r:id="rId9"/>
    <p:sldId id="774" r:id="rId10"/>
    <p:sldId id="776" r:id="rId11"/>
  </p:sldIdLst>
  <p:sldSz cx="12192000" cy="6858000"/>
  <p:notesSz cx="6858000" cy="2695575"/>
  <p:custDataLst>
    <p:tags r:id="rId14"/>
  </p:custDataLst>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xmlns="">
        <p15:guide id="1" pos="3840" userDrawn="1">
          <p15:clr>
            <a:srgbClr val="A4A3A4"/>
          </p15:clr>
        </p15:guide>
        <p15:guide id="2" pos="1824" userDrawn="1">
          <p15:clr>
            <a:srgbClr val="A4A3A4"/>
          </p15:clr>
        </p15:guide>
        <p15:guide id="3" orient="horz" pos="2520" userDrawn="1">
          <p15:clr>
            <a:srgbClr val="A4A3A4"/>
          </p15:clr>
        </p15:guide>
        <p15:guide id="4" pos="5856" userDrawn="1">
          <p15:clr>
            <a:srgbClr val="A4A3A4"/>
          </p15:clr>
        </p15:guide>
        <p15:guide id="5" orient="horz" pos="1944" userDrawn="1">
          <p15:clr>
            <a:srgbClr val="A4A3A4"/>
          </p15:clr>
        </p15:guide>
        <p15:guide id="6" orient="horz" pos="3912" userDrawn="1">
          <p15:clr>
            <a:srgbClr val="A4A3A4"/>
          </p15:clr>
        </p15:guide>
        <p15:guide id="7" orient="horz" pos="2160" userDrawn="1">
          <p15:clr>
            <a:srgbClr val="A4A3A4"/>
          </p15:clr>
        </p15:guide>
        <p15:guide id="8" orient="horz" pos="624"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Rynerson" initials="KR" lastIdx="63" clrIdx="0">
    <p:extLst>
      <p:ext uri="{19B8F6BF-5375-455C-9EA6-DF929625EA0E}">
        <p15:presenceInfo xmlns:p15="http://schemas.microsoft.com/office/powerpoint/2012/main" xmlns="" userId="S::krynerson@toastmasters.org::a4c12e72-2606-4b60-872c-23cec70faeeb" providerId="AD"/>
      </p:ext>
    </p:extLst>
  </p:cmAuthor>
  <p:cmAuthor id="2" name="Guest User" initials="GU" lastIdx="31" clrIdx="1">
    <p:extLst>
      <p:ext uri="{19B8F6BF-5375-455C-9EA6-DF929625EA0E}">
        <p15:presenceInfo xmlns:p15="http://schemas.microsoft.com/office/powerpoint/2012/main" xmlns="" userId="S::urn:spo:anon#1f16db781c63a475db09fea4c6788b04c6efa51a49fcac5227ad619fa15874b5::" providerId="AD"/>
      </p:ext>
    </p:extLst>
  </p:cmAuthor>
  <p:cmAuthor id="3" name="Guest User" initials="GU [2]" lastIdx="5" clrIdx="2">
    <p:extLst>
      <p:ext uri="{19B8F6BF-5375-455C-9EA6-DF929625EA0E}">
        <p15:presenceInfo xmlns:p15="http://schemas.microsoft.com/office/powerpoint/2012/main" xmlns="" userId="S::urn:spo:anon#0ecc7529df1835ce0b4ece3e65e7563d19527080bdddbab4e6a9ba8b9cc4f3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4164"/>
    <a:srgbClr val="F7A81B"/>
    <a:srgbClr val="701827"/>
    <a:srgbClr val="595959"/>
    <a:srgbClr val="FEEE9F"/>
    <a:srgbClr val="00175A"/>
    <a:srgbClr val="A9B2B1"/>
    <a:srgbClr val="D9D9D9"/>
    <a:srgbClr val="EBFDFF"/>
    <a:srgbClr val="00374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F3CBEF-F964-E002-B734-A774068710D3}" v="81" dt="2020-07-02T14:15:24.950"/>
    <p1510:client id="{B3E5F156-ABBC-2C97-A422-A32C00E1518B}" v="2" dt="2020-07-02T19:42:21.568"/>
    <p1510:client id="{FDB30D26-3975-48BE-BD41-50850DF175B4}" v="162" dt="2020-06-17T20:49:56.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559"/>
    <p:restoredTop sz="83985" autoAdjust="0"/>
  </p:normalViewPr>
  <p:slideViewPr>
    <p:cSldViewPr snapToGrid="0">
      <p:cViewPr varScale="1">
        <p:scale>
          <a:sx n="72" d="100"/>
          <a:sy n="72" d="100"/>
        </p:scale>
        <p:origin x="-738" y="-96"/>
      </p:cViewPr>
      <p:guideLst>
        <p:guide orient="horz" pos="2520"/>
        <p:guide orient="horz" pos="1944"/>
        <p:guide orient="horz" pos="3912"/>
        <p:guide orient="horz" pos="2160"/>
        <p:guide orient="horz" pos="624"/>
        <p:guide pos="3840"/>
        <p:guide pos="1824"/>
        <p:guide pos="5856"/>
      </p:guideLst>
    </p:cSldViewPr>
  </p:slideViewPr>
  <p:outlineViewPr>
    <p:cViewPr>
      <p:scale>
        <a:sx n="33" d="100"/>
        <a:sy n="33" d="100"/>
      </p:scale>
      <p:origin x="0" y="-202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166" d="100"/>
          <a:sy n="166" d="100"/>
        </p:scale>
        <p:origin x="120" y="-888"/>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2329"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173" y="1"/>
            <a:ext cx="3012329" cy="461963"/>
          </a:xfrm>
          <a:prstGeom prst="rect">
            <a:avLst/>
          </a:prstGeom>
        </p:spPr>
        <p:txBody>
          <a:bodyPr vert="horz" lIns="91440" tIns="45720" rIns="91440" bIns="45720" rtlCol="0"/>
          <a:lstStyle>
            <a:lvl1pPr algn="r">
              <a:defRPr sz="1200"/>
            </a:lvl1pPr>
          </a:lstStyle>
          <a:p>
            <a:fld id="{6E693C94-3FBD-FB46-A5E3-6E0B773E7CAB}" type="datetimeFigureOut">
              <a:rPr lang="en-US" smtClean="0"/>
              <a:pPr/>
              <a:t>7/27/2020</a:t>
            </a:fld>
            <a:endParaRPr lang="en-US"/>
          </a:p>
        </p:txBody>
      </p:sp>
      <p:sp>
        <p:nvSpPr>
          <p:cNvPr id="4" name="Footer Placeholder 3"/>
          <p:cNvSpPr>
            <a:spLocks noGrp="1"/>
          </p:cNvSpPr>
          <p:nvPr>
            <p:ph type="ftr" sz="quarter" idx="2"/>
          </p:nvPr>
        </p:nvSpPr>
        <p:spPr>
          <a:xfrm>
            <a:off x="0" y="8772526"/>
            <a:ext cx="3012329"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173" y="8772526"/>
            <a:ext cx="3012329" cy="461963"/>
          </a:xfrm>
          <a:prstGeom prst="rect">
            <a:avLst/>
          </a:prstGeom>
        </p:spPr>
        <p:txBody>
          <a:bodyPr vert="horz" lIns="91440" tIns="45720" rIns="91440" bIns="45720" rtlCol="0" anchor="b"/>
          <a:lstStyle>
            <a:lvl1pPr algn="r">
              <a:defRPr sz="1200"/>
            </a:lvl1pPr>
          </a:lstStyle>
          <a:p>
            <a:fld id="{F8B67A31-8043-ED45-8053-40091903E1DD}" type="slidenum">
              <a:rPr lang="en-US" smtClean="0"/>
              <a:pPr/>
              <a:t>‹#›</a:t>
            </a:fld>
            <a:endParaRPr lang="en-US"/>
          </a:p>
        </p:txBody>
      </p:sp>
    </p:spTree>
    <p:extLst>
      <p:ext uri="{BB962C8B-B14F-4D97-AF65-F5344CB8AC3E}">
        <p14:creationId xmlns:p14="http://schemas.microsoft.com/office/powerpoint/2010/main" xmlns="" val="4177885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pPr/>
              <a:t>7/27/2020</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11699"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70"/>
            <a:ext cx="3011699" cy="463407"/>
          </a:xfrm>
          <a:prstGeom prst="rect">
            <a:avLst/>
          </a:prstGeom>
        </p:spPr>
        <p:txBody>
          <a:bodyPr vert="horz" lIns="92830" tIns="46415" rIns="92830" bIns="46415" rtlCol="0" anchor="b"/>
          <a:lstStyle>
            <a:lvl1pPr algn="r">
              <a:defRPr sz="1200"/>
            </a:lvl1pPr>
          </a:lstStyle>
          <a:p>
            <a:fld id="{1C54B805-CDAB-3A40-8111-AB777D1FAB7A}" type="slidenum">
              <a:rPr lang="en-US" smtClean="0"/>
              <a:pPr/>
              <a:t>‹#›</a:t>
            </a:fld>
            <a:endParaRPr lang="en-US"/>
          </a:p>
        </p:txBody>
      </p:sp>
    </p:spTree>
    <p:extLst>
      <p:ext uri="{BB962C8B-B14F-4D97-AF65-F5344CB8AC3E}">
        <p14:creationId xmlns:p14="http://schemas.microsoft.com/office/powerpoint/2010/main" xmlns=""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garyrotary.org/stories/creating-a-myrotary-account-at-rotary-international-website" TargetMode="External"/><Relationship Id="rId4" Type="http://schemas.openxmlformats.org/officeDocument/2006/relationships/hyperlink" Target="http://www.connect.rotary.or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mailto:RotaryAlliance@toastmasters.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(Please note: This slide and the previous slide are the same except for the in-person focus of this slide and the online focus of the previous slide; please choose the appropriate slide to include in your presentation.)</a:t>
            </a:r>
            <a:endParaRPr lang="en-US" dirty="0"/>
          </a:p>
          <a:p>
            <a:pPr>
              <a:defRPr/>
            </a:pPr>
            <a:endParaRPr lang="en-US" dirty="0"/>
          </a:p>
          <a:p>
            <a:pPr>
              <a:defRPr/>
            </a:pPr>
            <a:r>
              <a:rPr lang="en-US" dirty="0"/>
              <a:t>You can reach out to your local counterpart club. For example, you can :</a:t>
            </a:r>
            <a:endParaRPr lang="en-US" dirty="0">
              <a:cs typeface="Calibri"/>
            </a:endParaRPr>
          </a:p>
          <a:p>
            <a:pPr>
              <a:defRPr/>
            </a:pPr>
            <a:r>
              <a:rPr lang="en-US" dirty="0"/>
              <a:t>  </a:t>
            </a:r>
          </a:p>
          <a:p>
            <a:pPr>
              <a:defRPr/>
            </a:pPr>
            <a:r>
              <a:rPr lang="en-US" dirty="0"/>
              <a:t>•Visit a Rotary club meeting – Ask club leaders if you can attend as a guest – online or otherwise- to observe how it works. Stay afterward and introduce yourself. You could invite a member to attend your club meeting as well</a:t>
            </a:r>
            <a:endParaRPr lang="en-US" dirty="0">
              <a:cs typeface="Calibri"/>
            </a:endParaRPr>
          </a:p>
          <a:p>
            <a:pPr>
              <a:defRPr/>
            </a:pPr>
            <a:r>
              <a:rPr lang="en-US" dirty="0"/>
              <a:t>•Welcome Toastmasters who may visit your club to learn more about Rotary and Rotaract</a:t>
            </a:r>
            <a:endParaRPr lang="en-US" dirty="0">
              <a:cs typeface="Calibri"/>
            </a:endParaRPr>
          </a:p>
          <a:p>
            <a:pPr>
              <a:defRPr/>
            </a:pPr>
            <a:r>
              <a:rPr lang="en-US" dirty="0"/>
              <a:t>•Invite a Toastmasters member to be a guest speaker at an upcoming meeting</a:t>
            </a:r>
            <a:endParaRPr lang="en-US" dirty="0">
              <a:cs typeface="Calibri"/>
            </a:endParaRPr>
          </a:p>
          <a:p>
            <a:pPr>
              <a:defRPr/>
            </a:pPr>
            <a:endParaRPr lang="en-US" dirty="0">
              <a:cs typeface="Calibri"/>
            </a:endParaRPr>
          </a:p>
          <a:p>
            <a:pPr>
              <a:defRPr/>
            </a:pPr>
            <a:r>
              <a:rPr lang="en-US" dirty="0"/>
              <a:t>There are a lot of possibilities for collaboration at the grassroots level.</a:t>
            </a:r>
            <a:endParaRPr lang="en-US" dirty="0">
              <a:cs typeface="Calibri"/>
            </a:endParaRPr>
          </a:p>
          <a:p>
            <a:pPr marL="0" marR="0" lvl="0" indent="0" algn="l" defTabSz="914400">
              <a:lnSpc>
                <a:spcPct val="100000"/>
              </a:lnSpc>
              <a:spcBef>
                <a:spcPts val="0"/>
              </a:spcBef>
              <a:spcAft>
                <a:spcPts val="0"/>
              </a:spcAft>
              <a:buClrTx/>
              <a:buSzTx/>
              <a:buFontTx/>
              <a:buNone/>
              <a:tabLst/>
              <a:defRPr/>
            </a:pPr>
            <a:endParaRPr lang="en-US" dirty="0">
              <a:cs typeface="Calibri"/>
            </a:endParaRPr>
          </a:p>
          <a:p>
            <a:pPr>
              <a:defRPr/>
            </a:pPr>
            <a:r>
              <a:rPr lang="en-US" dirty="0"/>
              <a:t>While both Toastmasters International and Rotary International have communicated this alliance to its members, some clubs/members may still be unaware. If you reach out and find that is the case, help spread the word by sharing the information you have and directing them to the website listed at the end of this presentation.  </a:t>
            </a:r>
          </a:p>
          <a:p>
            <a:pPr>
              <a:defRPr/>
            </a:pPr>
            <a:endParaRPr lang="en-US" dirty="0"/>
          </a:p>
          <a:p>
            <a:pPr>
              <a:defRPr/>
            </a:pPr>
            <a:r>
              <a:rPr lang="en-US" dirty="0">
                <a:cs typeface="Calibri"/>
              </a:rPr>
              <a:t>If there isn't a club near you, Toastmasters members can still get involved by </a:t>
            </a:r>
            <a:r>
              <a:rPr lang="en-US" dirty="0">
                <a:cs typeface="Calibri"/>
                <a:hlinkClick r:id="rId3"/>
              </a:rPr>
              <a:t>learning</a:t>
            </a:r>
            <a:r>
              <a:rPr lang="en-US" dirty="0">
                <a:cs typeface="Calibri"/>
              </a:rPr>
              <a:t> about Rotary, </a:t>
            </a:r>
            <a:r>
              <a:rPr lang="en-US" dirty="0">
                <a:cs typeface="Calibri"/>
                <a:hlinkClick r:id="rId4"/>
              </a:rPr>
              <a:t>connecting</a:t>
            </a:r>
            <a:r>
              <a:rPr lang="en-US" dirty="0">
                <a:cs typeface="Calibri"/>
              </a:rPr>
              <a:t> to an online community, or creating </a:t>
            </a:r>
            <a:r>
              <a:rPr lang="en-US" dirty="0">
                <a:cs typeface="Calibri"/>
                <a:hlinkClick r:id="rId5"/>
              </a:rPr>
              <a:t>My Rotary account</a:t>
            </a:r>
            <a:r>
              <a:rPr lang="en-US" dirty="0">
                <a:cs typeface="Calibri"/>
              </a:rPr>
              <a:t> to access online courses on topics Rotary has expertise in.</a:t>
            </a:r>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a:t>
            </a:fld>
            <a:endParaRPr lang="en-US"/>
          </a:p>
        </p:txBody>
      </p:sp>
    </p:spTree>
    <p:extLst>
      <p:ext uri="{BB962C8B-B14F-4D97-AF65-F5344CB8AC3E}">
        <p14:creationId xmlns:p14="http://schemas.microsoft.com/office/powerpoint/2010/main" xmlns="" val="1046076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clubs and Districts around the world are already teaming up with their local Rotary or Rotaract clubs in various ways. </a:t>
            </a:r>
          </a:p>
          <a:p>
            <a:endParaRPr lang="en-US" dirty="0"/>
          </a:p>
          <a:p>
            <a:r>
              <a:rPr lang="en-US" dirty="0"/>
              <a:t>Some have invited each other to their district-training events to be speakers or trainers. For example, one Rotary training-event organizer invited a Toastmasters member to lead a public-speaking workshop for their incoming district leaders.</a:t>
            </a:r>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2</a:t>
            </a:fld>
            <a:endParaRPr lang="en-US"/>
          </a:p>
        </p:txBody>
      </p:sp>
    </p:spTree>
    <p:extLst>
      <p:ext uri="{BB962C8B-B14F-4D97-AF65-F5344CB8AC3E}">
        <p14:creationId xmlns:p14="http://schemas.microsoft.com/office/powerpoint/2010/main" xmlns="" val="1797028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club and district leaders are getting together with their local Rotary or Rotaract club and district leaders to discuss ways they could work together to benefit their members, including </a:t>
            </a:r>
          </a:p>
          <a:p>
            <a:endParaRPr lang="en-US" dirty="0"/>
          </a:p>
          <a:p>
            <a:pPr marL="171450" indent="-171450">
              <a:buFont typeface="Arial,Sans-Serif"/>
              <a:buChar char="•"/>
            </a:pPr>
            <a:r>
              <a:rPr lang="en-US" dirty="0"/>
              <a:t>Toastmasters members hosting Rotary and Rotaract members who are working on their public-speaking skills and providing expert evaluations</a:t>
            </a:r>
            <a:endParaRPr lang="en-US" dirty="0">
              <a:cs typeface="Calibri"/>
            </a:endParaRPr>
          </a:p>
          <a:p>
            <a:pPr marL="171450" indent="-171450">
              <a:buFont typeface="Arial,Sans-Serif"/>
              <a:buChar char="•"/>
            </a:pPr>
            <a:r>
              <a:rPr lang="en-US" dirty="0"/>
              <a:t>Developing a cross-mentor program where Toastmasters can pair up with Rotarians and </a:t>
            </a:r>
            <a:r>
              <a:rPr lang="en-US" dirty="0" err="1"/>
              <a:t>Rotaractors</a:t>
            </a:r>
            <a:r>
              <a:rPr lang="en-US" dirty="0"/>
              <a:t> to share expertise</a:t>
            </a:r>
          </a:p>
          <a:p>
            <a:pPr marL="171450" indent="-171450">
              <a:buFont typeface="Arial,Sans-Serif"/>
              <a:buChar char="•"/>
            </a:pPr>
            <a:r>
              <a:rPr lang="en-US" dirty="0"/>
              <a:t>Holding a social or networking event so that members of both clubs or districts can connect ad expand their networks</a:t>
            </a:r>
          </a:p>
          <a:p>
            <a:endParaRPr lang="en-US" dirty="0"/>
          </a:p>
          <a:p>
            <a:r>
              <a:rPr lang="en-US" dirty="0"/>
              <a:t>NOTE: Rotary and Toastmasters clubs are a lot alike: each club is autonomous and determines its own activities and priorities to reflect their members’ interests and the community’s needs. If a Rotary or Rotaract club doesn’t have the capacity or interest in working together, there may be another club nearby that would be a better fit. </a:t>
            </a: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3</a:t>
            </a:fld>
            <a:endParaRPr lang="en-US"/>
          </a:p>
        </p:txBody>
      </p:sp>
    </p:spTree>
    <p:extLst>
      <p:ext uri="{BB962C8B-B14F-4D97-AF65-F5344CB8AC3E}">
        <p14:creationId xmlns:p14="http://schemas.microsoft.com/office/powerpoint/2010/main" xmlns="" val="137627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Toastmasters members who are also active Rotary or Rotaract members. If you have members in your club who also belong to Rotary, leverage their expertise and experience. They have amazing stories to tell about projects they have worked on. There are also topics that club leaders on both sides can relate to, such as attracting and engaging members, new-member orientation, and preparing your successor. Our alliance makes it possible to benefit from the expertise of each other's organizations without joining.</a:t>
            </a: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4</a:t>
            </a:fld>
            <a:endParaRPr lang="en-US"/>
          </a:p>
        </p:txBody>
      </p:sp>
    </p:spTree>
    <p:extLst>
      <p:ext uri="{BB962C8B-B14F-4D97-AF65-F5344CB8AC3E}">
        <p14:creationId xmlns:p14="http://schemas.microsoft.com/office/powerpoint/2010/main" xmlns="" val="253796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Sans-Serif"/>
              <a:buChar char="•"/>
              <a:defRPr/>
            </a:pPr>
            <a:r>
              <a:rPr lang="en-US" dirty="0"/>
              <a:t>When your club needs a guest speaker for an event, or a test speaker for a contest, invite a local Rotarian. Rotary members welcome opportunities to share their Rotary stories.</a:t>
            </a:r>
            <a:endParaRPr lang="en-US" dirty="0">
              <a:cs typeface="Calibri"/>
            </a:endParaRPr>
          </a:p>
          <a:p>
            <a:pPr marL="171450" indent="-171450">
              <a:buFont typeface="Arial,Sans-Serif"/>
              <a:buChar char="•"/>
              <a:defRPr/>
            </a:pPr>
            <a:r>
              <a:rPr lang="en-US" dirty="0"/>
              <a:t>Offer to be a speaker at a Rotary district conference or training event to share your expertise. Be sure to ask the organizer what they would like you to speak about.</a:t>
            </a:r>
          </a:p>
          <a:p>
            <a:pPr marL="171450" indent="-171450">
              <a:buFont typeface="Arial"/>
              <a:buChar char="•"/>
              <a:defRPr/>
            </a:pPr>
            <a:endParaRPr lang="en-US" dirty="0">
              <a:cs typeface="Calibri"/>
            </a:endParaRPr>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5</a:t>
            </a:fld>
            <a:endParaRPr lang="en-US"/>
          </a:p>
        </p:txBody>
      </p:sp>
    </p:spTree>
    <p:extLst>
      <p:ext uri="{BB962C8B-B14F-4D97-AF65-F5344CB8AC3E}">
        <p14:creationId xmlns:p14="http://schemas.microsoft.com/office/powerpoint/2010/main" xmlns="" val="2096395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Finally, you could put your leadership and public-speaking skills toward a good cause by getting involved in Rotary service projects. Talk to your local Rotary club leaders to see how you might be able to participate, and whether there is a Rotary Community Corps in your area.</a:t>
            </a:r>
          </a:p>
        </p:txBody>
      </p:sp>
      <p:sp>
        <p:nvSpPr>
          <p:cNvPr id="4" name="Slide Number Placeholder 3"/>
          <p:cNvSpPr>
            <a:spLocks noGrp="1"/>
          </p:cNvSpPr>
          <p:nvPr>
            <p:ph type="sldNum" sz="quarter" idx="5"/>
          </p:nvPr>
        </p:nvSpPr>
        <p:spPr/>
        <p:txBody>
          <a:bodyPr/>
          <a:lstStyle/>
          <a:p>
            <a:fld id="{1C54B805-CDAB-3A40-8111-AB777D1FAB7A}" type="slidenum">
              <a:rPr lang="en-US" smtClean="0"/>
              <a:pPr/>
              <a:t>6</a:t>
            </a:fld>
            <a:endParaRPr lang="en-US"/>
          </a:p>
        </p:txBody>
      </p:sp>
    </p:spTree>
    <p:extLst>
      <p:ext uri="{BB962C8B-B14F-4D97-AF65-F5344CB8AC3E}">
        <p14:creationId xmlns:p14="http://schemas.microsoft.com/office/powerpoint/2010/main" xmlns="" val="1781737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we’ve talked about the goals of the alliance, learned more about Rotary, and shared ways you can get involved.</a:t>
            </a:r>
          </a:p>
        </p:txBody>
      </p:sp>
      <p:sp>
        <p:nvSpPr>
          <p:cNvPr id="4" name="Slide Number Placeholder 3"/>
          <p:cNvSpPr>
            <a:spLocks noGrp="1"/>
          </p:cNvSpPr>
          <p:nvPr>
            <p:ph type="sldNum" sz="quarter" idx="5"/>
          </p:nvPr>
        </p:nvSpPr>
        <p:spPr/>
        <p:txBody>
          <a:bodyPr/>
          <a:lstStyle/>
          <a:p>
            <a:fld id="{1C54B805-CDAB-3A40-8111-AB777D1FAB7A}" type="slidenum">
              <a:rPr lang="en-US" smtClean="0"/>
              <a:pPr/>
              <a:t>7</a:t>
            </a:fld>
            <a:endParaRPr lang="en-US"/>
          </a:p>
        </p:txBody>
      </p:sp>
    </p:spTree>
    <p:extLst>
      <p:ext uri="{BB962C8B-B14F-4D97-AF65-F5344CB8AC3E}">
        <p14:creationId xmlns:p14="http://schemas.microsoft.com/office/powerpoint/2010/main" xmlns="" val="195186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by visiting toastmasters.org/rotary. There you can find:</a:t>
            </a:r>
            <a:endParaRPr lang="en-US" dirty="0">
              <a:cs typeface="Calibri"/>
            </a:endParaRPr>
          </a:p>
          <a:p>
            <a:r>
              <a:rPr lang="en-US" dirty="0"/>
              <a:t>•An overview of the alliance</a:t>
            </a:r>
            <a:endParaRPr lang="en-US" dirty="0">
              <a:cs typeface="Calibri"/>
            </a:endParaRPr>
          </a:p>
          <a:p>
            <a:r>
              <a:rPr lang="en-US" dirty="0"/>
              <a:t>•FAQs and other resources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8</a:t>
            </a:fld>
            <a:endParaRPr lang="en-US"/>
          </a:p>
        </p:txBody>
      </p:sp>
    </p:spTree>
    <p:extLst>
      <p:ext uri="{BB962C8B-B14F-4D97-AF65-F5344CB8AC3E}">
        <p14:creationId xmlns:p14="http://schemas.microsoft.com/office/powerpoint/2010/main" xmlns="" val="2476594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 </a:t>
            </a:r>
            <a:endParaRPr lang="en-US" dirty="0">
              <a:cs typeface="Calibri"/>
            </a:endParaRPr>
          </a:p>
          <a:p>
            <a:r>
              <a:rPr lang="en-US" dirty="0"/>
              <a:t>You can send any questions about the alliance to </a:t>
            </a:r>
            <a:r>
              <a:rPr lang="en-US" dirty="0">
                <a:hlinkClick r:id="rId3"/>
              </a:rPr>
              <a:t>rotaryalliance@toastmasters.org</a:t>
            </a:r>
            <a:r>
              <a:rPr lang="en-US" dirty="0"/>
              <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9</a:t>
            </a:fld>
            <a:endParaRPr lang="en-US"/>
          </a:p>
        </p:txBody>
      </p:sp>
    </p:spTree>
    <p:extLst>
      <p:ext uri="{BB962C8B-B14F-4D97-AF65-F5344CB8AC3E}">
        <p14:creationId xmlns:p14="http://schemas.microsoft.com/office/powerpoint/2010/main" xmlns="" val="3664204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lvl1pPr>
          </a:lstStyle>
          <a:p>
            <a:r>
              <a:rPr lang="en-US" dirty="0"/>
              <a:t>Click to edit Master title</a:t>
            </a:r>
          </a:p>
        </p:txBody>
      </p:sp>
      <p:sp>
        <p:nvSpPr>
          <p:cNvPr id="3" name="Subtitle 2">
            <a:extLst>
              <a:ext uri="{FF2B5EF4-FFF2-40B4-BE49-F238E27FC236}">
                <a16:creationId xmlns:a16="http://schemas.microsoft.com/office/drawing/2014/main" xmlns=""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cxnSp>
        <p:nvCxnSpPr>
          <p:cNvPr id="19" name="Straight Connector 18">
            <a:extLst>
              <a:ext uri="{FF2B5EF4-FFF2-40B4-BE49-F238E27FC236}">
                <a16:creationId xmlns:a16="http://schemas.microsoft.com/office/drawing/2014/main" xmlns="" id="{0D89A3AF-4EDC-4043-804E-E87D504FBF6B}"/>
              </a:ext>
            </a:extLst>
          </p:cNvPr>
          <p:cNvCxnSpPr/>
          <p:nvPr userDrawn="1"/>
        </p:nvCxnSpPr>
        <p:spPr>
          <a:xfrm>
            <a:off x="1422400" y="2743200"/>
            <a:ext cx="9347200" cy="0"/>
          </a:xfrm>
          <a:prstGeom prst="line">
            <a:avLst/>
          </a:prstGeom>
          <a:ln>
            <a:solidFill>
              <a:srgbClr val="004165"/>
            </a:solidFill>
          </a:ln>
        </p:spPr>
        <p:style>
          <a:lnRef idx="1">
            <a:schemeClr val="accent1"/>
          </a:lnRef>
          <a:fillRef idx="0">
            <a:schemeClr val="accent1"/>
          </a:fillRef>
          <a:effectRef idx="0">
            <a:schemeClr val="accent1"/>
          </a:effectRef>
          <a:fontRef idx="minor">
            <a:schemeClr val="tx1"/>
          </a:fontRef>
        </p:style>
      </p:cxnSp>
      <p:pic>
        <p:nvPicPr>
          <p:cNvPr id="23" name="Picture 22" descr="Toastmasters International">
            <a:extLst>
              <a:ext uri="{FF2B5EF4-FFF2-40B4-BE49-F238E27FC236}">
                <a16:creationId xmlns:a16="http://schemas.microsoft.com/office/drawing/2014/main" xmlns="" id="{81373B61-26E6-9E41-B3D7-2240926DC383}"/>
              </a:ext>
            </a:extLst>
          </p:cNvPr>
          <p:cNvPicPr>
            <a:picLocks noChangeAspect="1"/>
          </p:cNvPicPr>
          <p:nvPr userDrawn="1"/>
        </p:nvPicPr>
        <p:blipFill>
          <a:blip r:embed="rId2"/>
          <a:stretch>
            <a:fillRect/>
          </a:stretch>
        </p:blipFill>
        <p:spPr>
          <a:xfrm>
            <a:off x="4704715" y="1830810"/>
            <a:ext cx="2782570" cy="430804"/>
          </a:xfrm>
          <a:prstGeom prst="rect">
            <a:avLst/>
          </a:prstGeom>
        </p:spPr>
      </p:pic>
    </p:spTree>
    <p:extLst>
      <p:ext uri="{BB962C8B-B14F-4D97-AF65-F5344CB8AC3E}">
        <p14:creationId xmlns:p14="http://schemas.microsoft.com/office/powerpoint/2010/main" xmlns="" val="278411524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3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28" name="Picture Placeholder 14">
            <a:extLst>
              <a:ext uri="{FF2B5EF4-FFF2-40B4-BE49-F238E27FC236}">
                <a16:creationId xmlns:a16="http://schemas.microsoft.com/office/drawing/2014/main" xmlns="" id="{4779427A-781D-EA42-927E-C82F77CBE2D4}"/>
              </a:ext>
            </a:extLst>
          </p:cNvPr>
          <p:cNvSpPr>
            <a:spLocks noGrp="1"/>
          </p:cNvSpPr>
          <p:nvPr>
            <p:ph type="pic" sz="quarter" idx="10" hasCustomPrompt="1"/>
          </p:nvPr>
        </p:nvSpPr>
        <p:spPr>
          <a:xfrm>
            <a:off x="492824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29" name="Text Placeholder 5">
            <a:extLst>
              <a:ext uri="{FF2B5EF4-FFF2-40B4-BE49-F238E27FC236}">
                <a16:creationId xmlns:a16="http://schemas.microsoft.com/office/drawing/2014/main" xmlns="" id="{52CCDFF2-698A-B84A-9762-F0746F91F672}"/>
              </a:ext>
            </a:extLst>
          </p:cNvPr>
          <p:cNvSpPr>
            <a:spLocks noGrp="1"/>
          </p:cNvSpPr>
          <p:nvPr>
            <p:ph type="body" sz="quarter" idx="16" hasCustomPrompt="1"/>
          </p:nvPr>
        </p:nvSpPr>
        <p:spPr>
          <a:xfrm>
            <a:off x="4922310"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4" name="Text Placeholder 4">
            <a:extLst>
              <a:ext uri="{FF2B5EF4-FFF2-40B4-BE49-F238E27FC236}">
                <a16:creationId xmlns:a16="http://schemas.microsoft.com/office/drawing/2014/main" xmlns="" id="{4DD02BB8-6D7A-2046-9515-B3821248853B}"/>
              </a:ext>
            </a:extLst>
          </p:cNvPr>
          <p:cNvSpPr>
            <a:spLocks noGrp="1"/>
          </p:cNvSpPr>
          <p:nvPr>
            <p:ph type="body" sz="quarter" idx="25" hasCustomPrompt="1"/>
          </p:nvPr>
        </p:nvSpPr>
        <p:spPr>
          <a:xfrm>
            <a:off x="508887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37" name="Picture Placeholder 14">
            <a:extLst>
              <a:ext uri="{FF2B5EF4-FFF2-40B4-BE49-F238E27FC236}">
                <a16:creationId xmlns:a16="http://schemas.microsoft.com/office/drawing/2014/main" xmlns="" id="{9E49D0A7-C905-EA43-9A2D-DB9AF470A359}"/>
              </a:ext>
            </a:extLst>
          </p:cNvPr>
          <p:cNvSpPr>
            <a:spLocks noGrp="1"/>
          </p:cNvSpPr>
          <p:nvPr>
            <p:ph type="pic" sz="quarter" idx="26" hasCustomPrompt="1"/>
          </p:nvPr>
        </p:nvSpPr>
        <p:spPr>
          <a:xfrm>
            <a:off x="1490460"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38" name="Text Placeholder 5">
            <a:extLst>
              <a:ext uri="{FF2B5EF4-FFF2-40B4-BE49-F238E27FC236}">
                <a16:creationId xmlns:a16="http://schemas.microsoft.com/office/drawing/2014/main" xmlns="" id="{408DC2C2-0C1A-0549-8DFD-B5846E86F5DB}"/>
              </a:ext>
            </a:extLst>
          </p:cNvPr>
          <p:cNvSpPr>
            <a:spLocks noGrp="1"/>
          </p:cNvSpPr>
          <p:nvPr>
            <p:ph type="body" sz="quarter" idx="27" hasCustomPrompt="1"/>
          </p:nvPr>
        </p:nvSpPr>
        <p:spPr>
          <a:xfrm>
            <a:off x="1484525"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9" name="Text Placeholder 4">
            <a:extLst>
              <a:ext uri="{FF2B5EF4-FFF2-40B4-BE49-F238E27FC236}">
                <a16:creationId xmlns:a16="http://schemas.microsoft.com/office/drawing/2014/main" xmlns="" id="{157D76DD-6800-C546-A701-88D8621EFDF3}"/>
              </a:ext>
            </a:extLst>
          </p:cNvPr>
          <p:cNvSpPr>
            <a:spLocks noGrp="1"/>
          </p:cNvSpPr>
          <p:nvPr>
            <p:ph type="body" sz="quarter" idx="28" hasCustomPrompt="1"/>
          </p:nvPr>
        </p:nvSpPr>
        <p:spPr>
          <a:xfrm>
            <a:off x="1651094"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40" name="Picture Placeholder 14">
            <a:extLst>
              <a:ext uri="{FF2B5EF4-FFF2-40B4-BE49-F238E27FC236}">
                <a16:creationId xmlns:a16="http://schemas.microsoft.com/office/drawing/2014/main" xmlns="" id="{206F4037-ACDA-D545-AE97-19BCD24A558A}"/>
              </a:ext>
            </a:extLst>
          </p:cNvPr>
          <p:cNvSpPr>
            <a:spLocks noGrp="1"/>
          </p:cNvSpPr>
          <p:nvPr>
            <p:ph type="pic" sz="quarter" idx="29" hasCustomPrompt="1"/>
          </p:nvPr>
        </p:nvSpPr>
        <p:spPr>
          <a:xfrm>
            <a:off x="836009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41" name="Text Placeholder 5">
            <a:extLst>
              <a:ext uri="{FF2B5EF4-FFF2-40B4-BE49-F238E27FC236}">
                <a16:creationId xmlns:a16="http://schemas.microsoft.com/office/drawing/2014/main" xmlns="" id="{7ED6EB13-4202-404D-8380-863765DE4E56}"/>
              </a:ext>
            </a:extLst>
          </p:cNvPr>
          <p:cNvSpPr>
            <a:spLocks noGrp="1"/>
          </p:cNvSpPr>
          <p:nvPr>
            <p:ph type="body" sz="quarter" idx="30" hasCustomPrompt="1"/>
          </p:nvPr>
        </p:nvSpPr>
        <p:spPr>
          <a:xfrm>
            <a:off x="8354160"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42" name="Text Placeholder 4">
            <a:extLst>
              <a:ext uri="{FF2B5EF4-FFF2-40B4-BE49-F238E27FC236}">
                <a16:creationId xmlns:a16="http://schemas.microsoft.com/office/drawing/2014/main" xmlns="" id="{BDA54CC0-1DB6-1C4B-A1E7-741749ED3F40}"/>
              </a:ext>
            </a:extLst>
          </p:cNvPr>
          <p:cNvSpPr>
            <a:spLocks noGrp="1"/>
          </p:cNvSpPr>
          <p:nvPr>
            <p:ph type="body" sz="quarter" idx="31" hasCustomPrompt="1"/>
          </p:nvPr>
        </p:nvSpPr>
        <p:spPr>
          <a:xfrm>
            <a:off x="852072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Tree>
    <p:extLst>
      <p:ext uri="{BB962C8B-B14F-4D97-AF65-F5344CB8AC3E}">
        <p14:creationId xmlns:p14="http://schemas.microsoft.com/office/powerpoint/2010/main" xmlns="" val="4281327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1535080"/>
            <a:ext cx="5498276" cy="4332319"/>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xmlns=""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Picture Placeholder 4">
            <a:extLst>
              <a:ext uri="{FF2B5EF4-FFF2-40B4-BE49-F238E27FC236}">
                <a16:creationId xmlns:a16="http://schemas.microsoft.com/office/drawing/2014/main" xmlns="" id="{30403F9B-2509-B349-8F7B-B7A269B84DED}"/>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spTree>
    <p:extLst>
      <p:ext uri="{BB962C8B-B14F-4D97-AF65-F5344CB8AC3E}">
        <p14:creationId xmlns:p14="http://schemas.microsoft.com/office/powerpoint/2010/main" xmlns="" val="1841732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_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0CBC6FF-D0F0-194A-9730-69A23927DE9B}"/>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xmlns=""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7" name="Picture Placeholder 4">
            <a:extLst>
              <a:ext uri="{FF2B5EF4-FFF2-40B4-BE49-F238E27FC236}">
                <a16:creationId xmlns:a16="http://schemas.microsoft.com/office/drawing/2014/main" xmlns="" id="{1A32ABD0-551C-8047-9A8B-46EC083AD1DA}"/>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spTree>
    <p:extLst>
      <p:ext uri="{BB962C8B-B14F-4D97-AF65-F5344CB8AC3E}">
        <p14:creationId xmlns:p14="http://schemas.microsoft.com/office/powerpoint/2010/main" xmlns="" val="257875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Left_Text R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0CBC6FF-D0F0-194A-9730-69A23927DE9B}"/>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p:nvPr>
        </p:nvSpPr>
        <p:spPr>
          <a:xfrm>
            <a:off x="277934" y="295773"/>
            <a:ext cx="5495544"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xmlns=""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Text Placeholder 4">
            <a:extLst>
              <a:ext uri="{FF2B5EF4-FFF2-40B4-BE49-F238E27FC236}">
                <a16:creationId xmlns:a16="http://schemas.microsoft.com/office/drawing/2014/main" xmlns="" id="{7536AC97-D6BB-CF45-B568-D12F1D2C17B8}"/>
              </a:ext>
            </a:extLst>
          </p:cNvPr>
          <p:cNvSpPr>
            <a:spLocks noGrp="1"/>
          </p:cNvSpPr>
          <p:nvPr>
            <p:ph type="body" sz="quarter" idx="12"/>
          </p:nvPr>
        </p:nvSpPr>
        <p:spPr>
          <a:xfrm>
            <a:off x="6429756" y="419100"/>
            <a:ext cx="5495544" cy="54483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xmlns="" val="83232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a16="http://schemas.microsoft.com/office/drawing/2014/main" xmlns=""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a16="http://schemas.microsoft.com/office/drawing/2014/main" xmlns=""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9" name="Picture Placeholder 4">
            <a:extLst>
              <a:ext uri="{FF2B5EF4-FFF2-40B4-BE49-F238E27FC236}">
                <a16:creationId xmlns:a16="http://schemas.microsoft.com/office/drawing/2014/main" xmlns="" id="{8DCE7488-AC56-214B-8402-0373CFC92E4D}"/>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pic>
        <p:nvPicPr>
          <p:cNvPr id="13" name="Picture 12">
            <a:extLst>
              <a:ext uri="{FF2B5EF4-FFF2-40B4-BE49-F238E27FC236}">
                <a16:creationId xmlns:a16="http://schemas.microsoft.com/office/drawing/2014/main" xmlns="" id="{390C1E90-5B01-AA47-B81F-DF5973BA00D5}"/>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1597140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_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hasCustomPrompt="1"/>
          </p:nvPr>
        </p:nvSpPr>
        <p:spPr>
          <a:xfrm>
            <a:off x="277934" y="295773"/>
            <a:ext cx="5498276" cy="1143000"/>
          </a:xfrm>
          <a:prstGeom prst="rect">
            <a:avLst/>
          </a:prstGeom>
        </p:spPr>
        <p:txBody>
          <a:bodyPr anchor="ctr">
            <a:normAutofit/>
          </a:bodyPr>
          <a:lstStyle>
            <a:lvl1pPr>
              <a:defRPr sz="3600">
                <a:solidFill>
                  <a:schemeClr val="tx1"/>
                </a:solidFill>
              </a:defRPr>
            </a:lvl1pPr>
          </a:lstStyle>
          <a:p>
            <a:r>
              <a:rPr lang="en-US" dirty="0"/>
              <a:t>Click to edit Master title multiple lines</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a16="http://schemas.microsoft.com/office/drawing/2014/main" xmlns=""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a16="http://schemas.microsoft.com/office/drawing/2014/main" xmlns=""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a16="http://schemas.microsoft.com/office/drawing/2014/main" xmlns=""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3" name="Picture Placeholder 4">
            <a:extLst>
              <a:ext uri="{FF2B5EF4-FFF2-40B4-BE49-F238E27FC236}">
                <a16:creationId xmlns:a16="http://schemas.microsoft.com/office/drawing/2014/main" xmlns="" id="{D36E625B-E8A5-F64D-B280-FF6E4EB345D5}"/>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pic>
        <p:nvPicPr>
          <p:cNvPr id="15" name="Picture 14">
            <a:extLst>
              <a:ext uri="{FF2B5EF4-FFF2-40B4-BE49-F238E27FC236}">
                <a16:creationId xmlns:a16="http://schemas.microsoft.com/office/drawing/2014/main" xmlns="" id="{8D498A09-5F05-E149-9629-540488C57011}"/>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395479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Text Righ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solidFill>
                  <a:schemeClr val="tx1"/>
                </a:solidFill>
              </a:defRPr>
            </a:lvl1pPr>
          </a:lstStyle>
          <a:p>
            <a:r>
              <a:rPr lang="en-US" dirty="0"/>
              <a:t>Click to edit Master title multiple lines</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a16="http://schemas.microsoft.com/office/drawing/2014/main" xmlns=""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a16="http://schemas.microsoft.com/office/drawing/2014/main" xmlns=""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a16="http://schemas.microsoft.com/office/drawing/2014/main" xmlns=""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xmlns="" id="{6FA0FBEA-C105-AC49-830C-94C748A670A5}"/>
              </a:ext>
            </a:extLst>
          </p:cNvPr>
          <p:cNvSpPr>
            <a:spLocks noGrp="1"/>
          </p:cNvSpPr>
          <p:nvPr>
            <p:ph type="body" sz="quarter" idx="10"/>
          </p:nvPr>
        </p:nvSpPr>
        <p:spPr>
          <a:xfrm>
            <a:off x="6418522"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3" name="Picture 12">
            <a:extLst>
              <a:ext uri="{FF2B5EF4-FFF2-40B4-BE49-F238E27FC236}">
                <a16:creationId xmlns:a16="http://schemas.microsoft.com/office/drawing/2014/main" xmlns="" id="{2765FFAD-E2EF-4541-972A-1F094078974C}"/>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2828076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Large Imag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13E3B808-8450-C749-BE34-83F343354452}"/>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Picture Placeholder 4">
            <a:extLst>
              <a:ext uri="{FF2B5EF4-FFF2-40B4-BE49-F238E27FC236}">
                <a16:creationId xmlns:a16="http://schemas.microsoft.com/office/drawing/2014/main" xmlns="" id="{2A518CE1-0D5F-1C42-9A3E-10D40306BD89}"/>
              </a:ext>
            </a:extLst>
          </p:cNvPr>
          <p:cNvSpPr>
            <a:spLocks noGrp="1"/>
          </p:cNvSpPr>
          <p:nvPr>
            <p:ph type="pic" sz="quarter" idx="11" hasCustomPrompt="1"/>
          </p:nvPr>
        </p:nvSpPr>
        <p:spPr>
          <a:xfrm>
            <a:off x="0" y="1142999"/>
            <a:ext cx="12192000" cy="5084065"/>
          </a:xfrm>
        </p:spPr>
        <p:txBody>
          <a:bodyPr anchor="ctr"/>
          <a:lstStyle>
            <a:lvl1pPr marL="0" indent="0" algn="ctr">
              <a:buFont typeface="Arial" panose="020B0604020202020204" pitchFamily="34" charset="0"/>
              <a:buNone/>
              <a:defRPr/>
            </a:lvl1pPr>
          </a:lstStyle>
          <a:p>
            <a:r>
              <a:rPr lang="en-US" dirty="0"/>
              <a:t>Insert image</a:t>
            </a:r>
          </a:p>
        </p:txBody>
      </p:sp>
      <p:sp>
        <p:nvSpPr>
          <p:cNvPr id="8" name="Rectangle 7">
            <a:extLst>
              <a:ext uri="{FF2B5EF4-FFF2-40B4-BE49-F238E27FC236}">
                <a16:creationId xmlns:a16="http://schemas.microsoft.com/office/drawing/2014/main" xmlns="" id="{A629875B-36BA-7147-91A7-92751BF38026}"/>
              </a:ext>
            </a:extLst>
          </p:cNvPr>
          <p:cNvSpPr/>
          <p:nvPr userDrawn="1"/>
        </p:nvSpPr>
        <p:spPr>
          <a:xfrm>
            <a:off x="0" y="-1"/>
            <a:ext cx="12192000" cy="114300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349CBB3-A058-9248-905D-0684034A4364}"/>
              </a:ext>
            </a:extLst>
          </p:cNvPr>
          <p:cNvSpPr>
            <a:spLocks noGrp="1"/>
          </p:cNvSpPr>
          <p:nvPr>
            <p:ph type="title"/>
          </p:nvPr>
        </p:nvSpPr>
        <p:spPr/>
        <p:txBody>
          <a:bodyPr/>
          <a:lstStyle/>
          <a:p>
            <a:r>
              <a:rPr lang="en-US" dirty="0"/>
              <a:t>Click to edit Master title</a:t>
            </a:r>
          </a:p>
        </p:txBody>
      </p:sp>
      <p:cxnSp>
        <p:nvCxnSpPr>
          <p:cNvPr id="10" name="Straight Connector 9">
            <a:extLst>
              <a:ext uri="{FF2B5EF4-FFF2-40B4-BE49-F238E27FC236}">
                <a16:creationId xmlns:a16="http://schemas.microsoft.com/office/drawing/2014/main" xmlns="" id="{EA1FA9E0-A75C-1C46-AB6F-6A5E7D665B54}"/>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99354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2A518CE1-0D5F-1C42-9A3E-10D40306BD89}"/>
              </a:ext>
            </a:extLst>
          </p:cNvPr>
          <p:cNvSpPr>
            <a:spLocks noGrp="1"/>
          </p:cNvSpPr>
          <p:nvPr>
            <p:ph type="pic" sz="quarter" idx="11" hasCustomPrompt="1"/>
          </p:nvPr>
        </p:nvSpPr>
        <p:spPr>
          <a:xfrm>
            <a:off x="0" y="1143000"/>
            <a:ext cx="12192000" cy="5715000"/>
          </a:xfrm>
        </p:spPr>
        <p:txBody>
          <a:bodyPr anchor="ctr"/>
          <a:lstStyle>
            <a:lvl1pPr marL="0" indent="0" algn="ctr">
              <a:buFont typeface="Arial" panose="020B0604020202020204" pitchFamily="34" charset="0"/>
              <a:buNone/>
              <a:defRPr/>
            </a:lvl1pPr>
          </a:lstStyle>
          <a:p>
            <a:r>
              <a:rPr lang="en-US" dirty="0"/>
              <a:t>Insert image</a:t>
            </a:r>
          </a:p>
        </p:txBody>
      </p:sp>
      <p:sp>
        <p:nvSpPr>
          <p:cNvPr id="7" name="Rectangle 6">
            <a:extLst>
              <a:ext uri="{FF2B5EF4-FFF2-40B4-BE49-F238E27FC236}">
                <a16:creationId xmlns:a16="http://schemas.microsoft.com/office/drawing/2014/main" xmlns="" id="{0E6B948D-23E4-3F42-B765-2AA919B9E9C5}"/>
              </a:ext>
            </a:extLst>
          </p:cNvPr>
          <p:cNvSpPr/>
          <p:nvPr userDrawn="1"/>
        </p:nvSpPr>
        <p:spPr>
          <a:xfrm>
            <a:off x="0" y="-1"/>
            <a:ext cx="12192000" cy="114300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349CBB3-A058-9248-905D-0684034A4364}"/>
              </a:ext>
            </a:extLst>
          </p:cNvPr>
          <p:cNvSpPr>
            <a:spLocks noGrp="1"/>
          </p:cNvSpPr>
          <p:nvPr>
            <p:ph type="title"/>
          </p:nvPr>
        </p:nvSpPr>
        <p:spPr/>
        <p:txBody>
          <a:bodyPr/>
          <a:lstStyle/>
          <a:p>
            <a:r>
              <a:rPr lang="en-US" dirty="0"/>
              <a:t>Click to edit Master title</a:t>
            </a:r>
          </a:p>
        </p:txBody>
      </p:sp>
      <p:cxnSp>
        <p:nvCxnSpPr>
          <p:cNvPr id="6" name="Straight Connector 5">
            <a:extLst>
              <a:ext uri="{FF2B5EF4-FFF2-40B4-BE49-F238E27FC236}">
                <a16:creationId xmlns:a16="http://schemas.microsoft.com/office/drawing/2014/main" xmlns="" id="{F3EF7B8B-DC7E-A14C-8B53-C948B4015EC6}"/>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17943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ow to use color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lvl1pPr>
          </a:lstStyle>
          <a:p>
            <a:r>
              <a:rPr lang="en-US" dirty="0"/>
              <a:t>How to use Colors on Charts/Tables</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hasCustomPrompt="1"/>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nSpc>
                <a:spcPct val="110000"/>
              </a:lnSpc>
            </a:pPr>
            <a:r>
              <a:rPr lang="en-US" sz="2800" b="0" dirty="0"/>
              <a:t>When utilizing a chart, make sure there is enough color contrast between the text and the background color.</a:t>
            </a:r>
          </a:p>
        </p:txBody>
      </p:sp>
      <p:sp>
        <p:nvSpPr>
          <p:cNvPr id="10" name="Rectangle 9">
            <a:extLst>
              <a:ext uri="{FF2B5EF4-FFF2-40B4-BE49-F238E27FC236}">
                <a16:creationId xmlns:a16="http://schemas.microsoft.com/office/drawing/2014/main" xmlns=""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a16="http://schemas.microsoft.com/office/drawing/2014/main" xmlns=""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a16="http://schemas.microsoft.com/office/drawing/2014/main" xmlns=""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 id="{5081AD1C-9BAD-504D-A94E-B572CF6BB330}"/>
              </a:ext>
            </a:extLst>
          </p:cNvPr>
          <p:cNvGrpSpPr/>
          <p:nvPr userDrawn="1"/>
        </p:nvGrpSpPr>
        <p:grpSpPr>
          <a:xfrm>
            <a:off x="6971959" y="785112"/>
            <a:ext cx="4340506" cy="868101"/>
            <a:chOff x="382104" y="3327719"/>
            <a:chExt cx="4340506" cy="868101"/>
          </a:xfrm>
        </p:grpSpPr>
        <p:sp>
          <p:nvSpPr>
            <p:cNvPr id="15" name="Rectangle 14">
              <a:extLst>
                <a:ext uri="{FF2B5EF4-FFF2-40B4-BE49-F238E27FC236}">
                  <a16:creationId xmlns:a16="http://schemas.microsoft.com/office/drawing/2014/main" xmlns="" id="{C24C0F28-DFB4-FB48-B1BA-69CBD0ECB0DE}"/>
                </a:ext>
              </a:extLst>
            </p:cNvPr>
            <p:cNvSpPr/>
            <p:nvPr userDrawn="1"/>
          </p:nvSpPr>
          <p:spPr>
            <a:xfrm>
              <a:off x="382105" y="3327719"/>
              <a:ext cx="868101" cy="868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2CC55AFF-0CD7-6E47-9CE6-AD24C7E762D1}"/>
                </a:ext>
              </a:extLst>
            </p:cNvPr>
            <p:cNvSpPr/>
            <p:nvPr userDrawn="1"/>
          </p:nvSpPr>
          <p:spPr>
            <a:xfrm>
              <a:off x="1250206" y="3327719"/>
              <a:ext cx="868101" cy="8681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EAF0F4FD-D576-DB44-882A-074F220CF31B}"/>
                </a:ext>
              </a:extLst>
            </p:cNvPr>
            <p:cNvSpPr/>
            <p:nvPr userDrawn="1"/>
          </p:nvSpPr>
          <p:spPr>
            <a:xfrm>
              <a:off x="2118307" y="3327719"/>
              <a:ext cx="868101" cy="8681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5F15AC36-03F4-7F46-B01D-5A11BD0A6A94}"/>
                </a:ext>
              </a:extLst>
            </p:cNvPr>
            <p:cNvSpPr/>
            <p:nvPr userDrawn="1"/>
          </p:nvSpPr>
          <p:spPr>
            <a:xfrm>
              <a:off x="2986408" y="3327719"/>
              <a:ext cx="868101" cy="8681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B6527A42-9DFA-1A41-9DD3-25755BEA8387}"/>
                </a:ext>
              </a:extLst>
            </p:cNvPr>
            <p:cNvSpPr/>
            <p:nvPr userDrawn="1"/>
          </p:nvSpPr>
          <p:spPr>
            <a:xfrm>
              <a:off x="3854509" y="3327719"/>
              <a:ext cx="868101" cy="8681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xmlns="" id="{F82D3875-578C-9849-9094-D12B6FE410F6}"/>
                </a:ext>
              </a:extLst>
            </p:cNvPr>
            <p:cNvSpPr txBox="1">
              <a:spLocks/>
            </p:cNvSpPr>
            <p:nvPr userDrawn="1"/>
          </p:nvSpPr>
          <p:spPr>
            <a:xfrm>
              <a:off x="382104"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1</a:t>
              </a:r>
            </a:p>
          </p:txBody>
        </p:sp>
        <p:sp>
          <p:nvSpPr>
            <p:cNvPr id="21" name="Title 1">
              <a:extLst>
                <a:ext uri="{FF2B5EF4-FFF2-40B4-BE49-F238E27FC236}">
                  <a16:creationId xmlns:a16="http://schemas.microsoft.com/office/drawing/2014/main" xmlns="" id="{C6DB5269-9F92-124F-9EFB-0B5E49CFC12C}"/>
                </a:ext>
              </a:extLst>
            </p:cNvPr>
            <p:cNvSpPr txBox="1">
              <a:spLocks/>
            </p:cNvSpPr>
            <p:nvPr userDrawn="1"/>
          </p:nvSpPr>
          <p:spPr>
            <a:xfrm>
              <a:off x="1250206"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2</a:t>
              </a:r>
            </a:p>
          </p:txBody>
        </p:sp>
        <p:sp>
          <p:nvSpPr>
            <p:cNvPr id="22" name="Title 1">
              <a:extLst>
                <a:ext uri="{FF2B5EF4-FFF2-40B4-BE49-F238E27FC236}">
                  <a16:creationId xmlns:a16="http://schemas.microsoft.com/office/drawing/2014/main" xmlns="" id="{3DF9AC09-C32F-7848-A0E3-9D5E9CA98006}"/>
                </a:ext>
              </a:extLst>
            </p:cNvPr>
            <p:cNvSpPr txBox="1">
              <a:spLocks/>
            </p:cNvSpPr>
            <p:nvPr userDrawn="1"/>
          </p:nvSpPr>
          <p:spPr>
            <a:xfrm>
              <a:off x="2106732"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3</a:t>
              </a:r>
            </a:p>
          </p:txBody>
        </p:sp>
        <p:sp>
          <p:nvSpPr>
            <p:cNvPr id="23" name="Title 1">
              <a:extLst>
                <a:ext uri="{FF2B5EF4-FFF2-40B4-BE49-F238E27FC236}">
                  <a16:creationId xmlns:a16="http://schemas.microsoft.com/office/drawing/2014/main" xmlns="" id="{FCFA7C4A-3612-C345-A189-543B61F29B61}"/>
                </a:ext>
              </a:extLst>
            </p:cNvPr>
            <p:cNvSpPr txBox="1">
              <a:spLocks/>
            </p:cNvSpPr>
            <p:nvPr userDrawn="1"/>
          </p:nvSpPr>
          <p:spPr>
            <a:xfrm>
              <a:off x="2974833"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4</a:t>
              </a:r>
            </a:p>
          </p:txBody>
        </p:sp>
        <p:sp>
          <p:nvSpPr>
            <p:cNvPr id="24" name="Title 1">
              <a:extLst>
                <a:ext uri="{FF2B5EF4-FFF2-40B4-BE49-F238E27FC236}">
                  <a16:creationId xmlns:a16="http://schemas.microsoft.com/office/drawing/2014/main" xmlns="" id="{342C6220-558E-134C-ADB9-621C3F5FC88D}"/>
                </a:ext>
              </a:extLst>
            </p:cNvPr>
            <p:cNvSpPr txBox="1">
              <a:spLocks/>
            </p:cNvSpPr>
            <p:nvPr userDrawn="1"/>
          </p:nvSpPr>
          <p:spPr>
            <a:xfrm>
              <a:off x="3854509"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5</a:t>
              </a:r>
            </a:p>
          </p:txBody>
        </p:sp>
      </p:grpSp>
      <p:grpSp>
        <p:nvGrpSpPr>
          <p:cNvPr id="25" name="Group 24">
            <a:extLst>
              <a:ext uri="{FF2B5EF4-FFF2-40B4-BE49-F238E27FC236}">
                <a16:creationId xmlns:a16="http://schemas.microsoft.com/office/drawing/2014/main" xmlns="" id="{7226A98E-0B3B-D649-B831-8ECA3D5D07AC}"/>
              </a:ext>
            </a:extLst>
          </p:cNvPr>
          <p:cNvGrpSpPr/>
          <p:nvPr userDrawn="1"/>
        </p:nvGrpSpPr>
        <p:grpSpPr>
          <a:xfrm>
            <a:off x="6971959" y="1900356"/>
            <a:ext cx="4340506" cy="868101"/>
            <a:chOff x="6794478" y="3327719"/>
            <a:chExt cx="4340506" cy="868101"/>
          </a:xfrm>
        </p:grpSpPr>
        <p:sp>
          <p:nvSpPr>
            <p:cNvPr id="26" name="Rectangle 25">
              <a:extLst>
                <a:ext uri="{FF2B5EF4-FFF2-40B4-BE49-F238E27FC236}">
                  <a16:creationId xmlns:a16="http://schemas.microsoft.com/office/drawing/2014/main" xmlns="" id="{5566CF8A-D4B7-0640-8565-D3974191389E}"/>
                </a:ext>
              </a:extLst>
            </p:cNvPr>
            <p:cNvSpPr/>
            <p:nvPr userDrawn="1"/>
          </p:nvSpPr>
          <p:spPr>
            <a:xfrm>
              <a:off x="6794479" y="3327719"/>
              <a:ext cx="868101" cy="868101"/>
            </a:xfrm>
            <a:prstGeom prst="rect">
              <a:avLst/>
            </a:prstGeom>
            <a:solidFill>
              <a:srgbClr val="DB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370E2D77-3B55-5242-B380-4175817554C0}"/>
                </a:ext>
              </a:extLst>
            </p:cNvPr>
            <p:cNvSpPr/>
            <p:nvPr userDrawn="1"/>
          </p:nvSpPr>
          <p:spPr>
            <a:xfrm>
              <a:off x="7662580" y="3327719"/>
              <a:ext cx="868101" cy="868101"/>
            </a:xfrm>
            <a:prstGeom prst="rect">
              <a:avLst/>
            </a:prstGeom>
            <a:solidFill>
              <a:srgbClr val="C08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xmlns="" id="{12BD00BB-9D42-6243-9736-8E9F8874AA73}"/>
                </a:ext>
              </a:extLst>
            </p:cNvPr>
            <p:cNvSpPr/>
            <p:nvPr userDrawn="1"/>
          </p:nvSpPr>
          <p:spPr>
            <a:xfrm>
              <a:off x="8530681" y="3327719"/>
              <a:ext cx="868101" cy="868101"/>
            </a:xfrm>
            <a:prstGeom prst="rect">
              <a:avLst/>
            </a:prstGeom>
            <a:solidFill>
              <a:srgbClr val="A66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xmlns="" id="{8AFEEF79-D422-7B44-8963-650D1FCB8CAE}"/>
                </a:ext>
              </a:extLst>
            </p:cNvPr>
            <p:cNvSpPr/>
            <p:nvPr userDrawn="1"/>
          </p:nvSpPr>
          <p:spPr>
            <a:xfrm>
              <a:off x="9398782" y="3327719"/>
              <a:ext cx="868101" cy="868101"/>
            </a:xfrm>
            <a:prstGeom prst="rect">
              <a:avLst/>
            </a:prstGeom>
            <a:solidFill>
              <a:srgbClr val="8D3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xmlns="" id="{657089A6-0701-4840-8598-9AAA5958F3F3}"/>
                </a:ext>
              </a:extLst>
            </p:cNvPr>
            <p:cNvSpPr/>
            <p:nvPr userDrawn="1"/>
          </p:nvSpPr>
          <p:spPr>
            <a:xfrm>
              <a:off x="10266883" y="3327719"/>
              <a:ext cx="868101" cy="868101"/>
            </a:xfrm>
            <a:prstGeom prst="rect">
              <a:avLst/>
            </a:prstGeom>
            <a:solidFill>
              <a:srgbClr val="772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xmlns="" id="{AE711AD8-A200-934D-BA4B-F4C6307321AF}"/>
                </a:ext>
              </a:extLst>
            </p:cNvPr>
            <p:cNvSpPr txBox="1">
              <a:spLocks/>
            </p:cNvSpPr>
            <p:nvPr userDrawn="1"/>
          </p:nvSpPr>
          <p:spPr>
            <a:xfrm>
              <a:off x="6794478"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1</a:t>
              </a:r>
            </a:p>
          </p:txBody>
        </p:sp>
        <p:sp>
          <p:nvSpPr>
            <p:cNvPr id="32" name="Title 1">
              <a:extLst>
                <a:ext uri="{FF2B5EF4-FFF2-40B4-BE49-F238E27FC236}">
                  <a16:creationId xmlns:a16="http://schemas.microsoft.com/office/drawing/2014/main" xmlns="" id="{DD72198E-3F55-524E-9B45-1E7C4E571496}"/>
                </a:ext>
              </a:extLst>
            </p:cNvPr>
            <p:cNvSpPr txBox="1">
              <a:spLocks/>
            </p:cNvSpPr>
            <p:nvPr userDrawn="1"/>
          </p:nvSpPr>
          <p:spPr>
            <a:xfrm>
              <a:off x="7662580"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2</a:t>
              </a:r>
            </a:p>
          </p:txBody>
        </p:sp>
        <p:sp>
          <p:nvSpPr>
            <p:cNvPr id="33" name="Title 1">
              <a:extLst>
                <a:ext uri="{FF2B5EF4-FFF2-40B4-BE49-F238E27FC236}">
                  <a16:creationId xmlns:a16="http://schemas.microsoft.com/office/drawing/2014/main" xmlns="" id="{D4572998-3193-9748-BC2F-A847C2A2FD41}"/>
                </a:ext>
              </a:extLst>
            </p:cNvPr>
            <p:cNvSpPr txBox="1">
              <a:spLocks/>
            </p:cNvSpPr>
            <p:nvPr userDrawn="1"/>
          </p:nvSpPr>
          <p:spPr>
            <a:xfrm>
              <a:off x="8519106"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3</a:t>
              </a:r>
            </a:p>
          </p:txBody>
        </p:sp>
        <p:sp>
          <p:nvSpPr>
            <p:cNvPr id="34" name="Title 1">
              <a:extLst>
                <a:ext uri="{FF2B5EF4-FFF2-40B4-BE49-F238E27FC236}">
                  <a16:creationId xmlns:a16="http://schemas.microsoft.com/office/drawing/2014/main" xmlns="" id="{DD2B0AB2-F8FE-344E-B643-8D6D9718EF9D}"/>
                </a:ext>
              </a:extLst>
            </p:cNvPr>
            <p:cNvSpPr txBox="1">
              <a:spLocks/>
            </p:cNvSpPr>
            <p:nvPr userDrawn="1"/>
          </p:nvSpPr>
          <p:spPr>
            <a:xfrm>
              <a:off x="9387207"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4</a:t>
              </a:r>
            </a:p>
          </p:txBody>
        </p:sp>
        <p:sp>
          <p:nvSpPr>
            <p:cNvPr id="35" name="Title 1">
              <a:extLst>
                <a:ext uri="{FF2B5EF4-FFF2-40B4-BE49-F238E27FC236}">
                  <a16:creationId xmlns:a16="http://schemas.microsoft.com/office/drawing/2014/main" xmlns="" id="{23C15460-6F14-C946-A23F-08B4721FF79A}"/>
                </a:ext>
              </a:extLst>
            </p:cNvPr>
            <p:cNvSpPr txBox="1">
              <a:spLocks/>
            </p:cNvSpPr>
            <p:nvPr userDrawn="1"/>
          </p:nvSpPr>
          <p:spPr>
            <a:xfrm>
              <a:off x="10266883"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5</a:t>
              </a:r>
            </a:p>
          </p:txBody>
        </p:sp>
      </p:grpSp>
      <p:sp>
        <p:nvSpPr>
          <p:cNvPr id="7" name="TextBox 6">
            <a:extLst>
              <a:ext uri="{FF2B5EF4-FFF2-40B4-BE49-F238E27FC236}">
                <a16:creationId xmlns:a16="http://schemas.microsoft.com/office/drawing/2014/main" xmlns="" id="{559D9239-BCD2-0A4E-8663-64AA8D579F28}"/>
              </a:ext>
            </a:extLst>
          </p:cNvPr>
          <p:cNvSpPr txBox="1"/>
          <p:nvPr userDrawn="1"/>
        </p:nvSpPr>
        <p:spPr>
          <a:xfrm>
            <a:off x="6971959" y="3097411"/>
            <a:ext cx="4340506" cy="2769989"/>
          </a:xfrm>
          <a:prstGeom prst="rect">
            <a:avLst/>
          </a:prstGeom>
          <a:noFill/>
        </p:spPr>
        <p:txBody>
          <a:bodyPr wrap="square" rtlCol="0">
            <a:spAutoFit/>
          </a:bodyPr>
          <a:lstStyle/>
          <a:p>
            <a:pPr marL="285750" indent="-285750">
              <a:lnSpc>
                <a:spcPct val="100000"/>
              </a:lnSpc>
              <a:spcAft>
                <a:spcPts val="1200"/>
              </a:spcAft>
              <a:buFont typeface="Arial" panose="020B0604020202020204" pitchFamily="34" charset="0"/>
              <a:buChar char="•"/>
            </a:pPr>
            <a:r>
              <a:rPr lang="en-US" sz="1800" b="0" dirty="0"/>
              <a:t>Minimum font size - </a:t>
            </a:r>
            <a:r>
              <a:rPr lang="en-US" sz="1800" b="1" dirty="0"/>
              <a:t>18pt</a:t>
            </a:r>
            <a:r>
              <a:rPr lang="en-US" sz="1800" b="0" dirty="0"/>
              <a:t>.</a:t>
            </a:r>
          </a:p>
          <a:p>
            <a:pPr marL="285750" indent="-285750">
              <a:lnSpc>
                <a:spcPct val="100000"/>
              </a:lnSpc>
              <a:spcAft>
                <a:spcPts val="1200"/>
              </a:spcAft>
              <a:buFont typeface="Arial" panose="020B0604020202020204" pitchFamily="34" charset="0"/>
              <a:buChar char="•"/>
            </a:pPr>
            <a:r>
              <a:rPr lang="en-US" sz="1800" b="0" dirty="0"/>
              <a:t>Font weight - </a:t>
            </a:r>
            <a:r>
              <a:rPr lang="en-US" sz="1800" b="1" dirty="0"/>
              <a:t>Bold </a:t>
            </a:r>
            <a:r>
              <a:rPr lang="en-US" sz="1800" b="0" dirty="0"/>
              <a:t>(when used on background colors, for best accessibility).</a:t>
            </a:r>
          </a:p>
          <a:p>
            <a:pPr marL="285750" indent="-285750">
              <a:lnSpc>
                <a:spcPct val="100000"/>
              </a:lnSpc>
              <a:spcAft>
                <a:spcPts val="1200"/>
              </a:spcAft>
              <a:buFont typeface="Arial" panose="020B0604020202020204" pitchFamily="34" charset="0"/>
              <a:buChar char="•"/>
            </a:pPr>
            <a:r>
              <a:rPr lang="en-US" sz="1800" b="0" dirty="0"/>
              <a:t>Use the Dark Gray </a:t>
            </a:r>
            <a:r>
              <a:rPr lang="en-US" sz="1800" b="1" i="0" dirty="0">
                <a:latin typeface="Arial" panose="020B0604020202020204" pitchFamily="34" charset="0"/>
                <a:cs typeface="Arial" panose="020B0604020202020204" pitchFamily="34" charset="0"/>
              </a:rPr>
              <a:t>#333333 </a:t>
            </a:r>
            <a:r>
              <a:rPr lang="en-US" sz="1800" b="0" dirty="0"/>
              <a:t>Text color on Accent 1 and Accent 2. </a:t>
            </a:r>
          </a:p>
          <a:p>
            <a:pPr marL="285750" indent="-285750">
              <a:lnSpc>
                <a:spcPct val="100000"/>
              </a:lnSpc>
              <a:spcAft>
                <a:spcPts val="1200"/>
              </a:spcAft>
              <a:buFont typeface="Arial" panose="020B0604020202020204" pitchFamily="34" charset="0"/>
              <a:buChar char="•"/>
            </a:pPr>
            <a:r>
              <a:rPr lang="en-US" sz="1800" b="0" dirty="0"/>
              <a:t>Use the White </a:t>
            </a:r>
            <a:r>
              <a:rPr lang="en-US" sz="1800" b="1" dirty="0"/>
              <a:t>#FFFFFF </a:t>
            </a:r>
            <a:r>
              <a:rPr lang="en-US" sz="1800" b="0" dirty="0"/>
              <a:t>Text color </a:t>
            </a:r>
            <a:br>
              <a:rPr lang="en-US" sz="1800" b="0" dirty="0"/>
            </a:br>
            <a:r>
              <a:rPr lang="en-US" sz="1800" b="0" dirty="0"/>
              <a:t>on Accent 3, Accent 4, and Accent 5.</a:t>
            </a:r>
          </a:p>
        </p:txBody>
      </p:sp>
      <p:pic>
        <p:nvPicPr>
          <p:cNvPr id="36" name="Picture 35">
            <a:extLst>
              <a:ext uri="{FF2B5EF4-FFF2-40B4-BE49-F238E27FC236}">
                <a16:creationId xmlns:a16="http://schemas.microsoft.com/office/drawing/2014/main" xmlns="" id="{CBFFF06B-AFEF-BE43-AFAA-63AFF6203F46}"/>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23250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lvl1pPr>
          </a:lstStyle>
          <a:p>
            <a:r>
              <a:rPr lang="en-US" dirty="0"/>
              <a:t>Click to edit Master title</a:t>
            </a:r>
          </a:p>
        </p:txBody>
      </p:sp>
      <p:sp>
        <p:nvSpPr>
          <p:cNvPr id="3" name="Subtitle 2">
            <a:extLst>
              <a:ext uri="{FF2B5EF4-FFF2-40B4-BE49-F238E27FC236}">
                <a16:creationId xmlns:a16="http://schemas.microsoft.com/office/drawing/2014/main" xmlns=""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cxnSp>
        <p:nvCxnSpPr>
          <p:cNvPr id="19" name="Straight Connector 18">
            <a:extLst>
              <a:ext uri="{FF2B5EF4-FFF2-40B4-BE49-F238E27FC236}">
                <a16:creationId xmlns:a16="http://schemas.microsoft.com/office/drawing/2014/main" xmlns="" id="{0D89A3AF-4EDC-4043-804E-E87D504FBF6B}"/>
              </a:ext>
            </a:extLst>
          </p:cNvPr>
          <p:cNvCxnSpPr/>
          <p:nvPr userDrawn="1"/>
        </p:nvCxnSpPr>
        <p:spPr>
          <a:xfrm>
            <a:off x="1422400" y="2743200"/>
            <a:ext cx="9347200" cy="0"/>
          </a:xfrm>
          <a:prstGeom prst="line">
            <a:avLst/>
          </a:prstGeom>
          <a:ln>
            <a:solidFill>
              <a:srgbClr val="004165"/>
            </a:solidFill>
          </a:ln>
        </p:spPr>
        <p:style>
          <a:lnRef idx="1">
            <a:schemeClr val="accent1"/>
          </a:lnRef>
          <a:fillRef idx="0">
            <a:schemeClr val="accent1"/>
          </a:fillRef>
          <a:effectRef idx="0">
            <a:schemeClr val="accent1"/>
          </a:effectRef>
          <a:fontRef idx="minor">
            <a:schemeClr val="tx1"/>
          </a:fontRef>
        </p:style>
      </p:cxnSp>
      <p:pic>
        <p:nvPicPr>
          <p:cNvPr id="23" name="Picture 22" descr="Toastmasters International">
            <a:extLst>
              <a:ext uri="{FF2B5EF4-FFF2-40B4-BE49-F238E27FC236}">
                <a16:creationId xmlns:a16="http://schemas.microsoft.com/office/drawing/2014/main" xmlns="" id="{81373B61-26E6-9E41-B3D7-2240926DC383}"/>
              </a:ext>
            </a:extLst>
          </p:cNvPr>
          <p:cNvPicPr>
            <a:picLocks noChangeAspect="1"/>
          </p:cNvPicPr>
          <p:nvPr userDrawn="1"/>
        </p:nvPicPr>
        <p:blipFill>
          <a:blip r:embed="rId2"/>
          <a:stretch>
            <a:fillRect/>
          </a:stretch>
        </p:blipFill>
        <p:spPr>
          <a:xfrm>
            <a:off x="4704715" y="1830810"/>
            <a:ext cx="2782570" cy="430804"/>
          </a:xfrm>
          <a:prstGeom prst="rect">
            <a:avLst/>
          </a:prstGeom>
        </p:spPr>
      </p:pic>
      <p:sp>
        <p:nvSpPr>
          <p:cNvPr id="6" name="Rectangle 5">
            <a:extLst>
              <a:ext uri="{FF2B5EF4-FFF2-40B4-BE49-F238E27FC236}">
                <a16:creationId xmlns:a16="http://schemas.microsoft.com/office/drawing/2014/main" xmlns="" id="{6716F2BA-8F21-8649-BA71-FD3A1B8FC7A7}"/>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DBA407C2-8ECD-FA42-A15F-DAF3CACB0E1E}"/>
              </a:ext>
            </a:extLst>
          </p:cNvPr>
          <p:cNvPicPr>
            <a:picLocks noChangeAspect="1"/>
          </p:cNvPicPr>
          <p:nvPr userDrawn="1"/>
        </p:nvPicPr>
        <p:blipFill>
          <a:blip r:embed="rId3"/>
          <a:srcRect/>
          <a:stretch/>
        </p:blipFill>
        <p:spPr>
          <a:xfrm>
            <a:off x="381002" y="6339154"/>
            <a:ext cx="2494259" cy="411090"/>
          </a:xfrm>
          <a:prstGeom prst="rect">
            <a:avLst/>
          </a:prstGeom>
        </p:spPr>
      </p:pic>
    </p:spTree>
    <p:extLst>
      <p:ext uri="{BB962C8B-B14F-4D97-AF65-F5344CB8AC3E}">
        <p14:creationId xmlns:p14="http://schemas.microsoft.com/office/powerpoint/2010/main" xmlns="" val="183551580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134443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 Line Header - blank">
    <p:spTree>
      <p:nvGrpSpPr>
        <p:cNvPr id="1" name=""/>
        <p:cNvGrpSpPr/>
        <p:nvPr/>
      </p:nvGrpSpPr>
      <p:grpSpPr>
        <a:xfrm>
          <a:off x="0" y="0"/>
          <a:ext cx="0" cy="0"/>
          <a:chOff x="0" y="0"/>
          <a:chExt cx="0" cy="0"/>
        </a:xfrm>
      </p:grpSpPr>
      <p:sp>
        <p:nvSpPr>
          <p:cNvPr id="21" name="Content Placeholder 17">
            <a:extLst>
              <a:ext uri="{FF2B5EF4-FFF2-40B4-BE49-F238E27FC236}">
                <a16:creationId xmlns:a16="http://schemas.microsoft.com/office/drawing/2014/main" xmlns="" id="{C56AC9FB-F98D-074D-B659-7A68BB3B7807}"/>
              </a:ext>
            </a:extLst>
          </p:cNvPr>
          <p:cNvSpPr>
            <a:spLocks noGrp="1"/>
          </p:cNvSpPr>
          <p:nvPr>
            <p:ph sz="quarter" idx="12"/>
          </p:nvPr>
        </p:nvSpPr>
        <p:spPr>
          <a:xfrm>
            <a:off x="304799" y="295772"/>
            <a:ext cx="11484864" cy="649224"/>
          </a:xfrm>
          <a:prstGeom prst="rect">
            <a:avLst/>
          </a:prstGeom>
        </p:spPr>
        <p:txBody>
          <a:bodyPr anchor="ctr"/>
          <a:lstStyle>
            <a:lvl1pPr marL="0" indent="0" algn="l">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stStyle>
          <a:p>
            <a:pPr lvl="0"/>
            <a:r>
              <a:rPr lang="en-US"/>
              <a:t>Click to edit Master text styles</a:t>
            </a:r>
          </a:p>
        </p:txBody>
      </p:sp>
      <p:cxnSp>
        <p:nvCxnSpPr>
          <p:cNvPr id="22" name="Straight Connector 21">
            <a:extLst>
              <a:ext uri="{FF2B5EF4-FFF2-40B4-BE49-F238E27FC236}">
                <a16:creationId xmlns:a16="http://schemas.microsoft.com/office/drawing/2014/main" xmlns="" id="{10F3BCD8-6EEB-F04F-8BA0-1F8738FB02CB}"/>
              </a:ext>
            </a:extLst>
          </p:cNvPr>
          <p:cNvCxnSpPr/>
          <p:nvPr userDrawn="1"/>
        </p:nvCxnSpPr>
        <p:spPr>
          <a:xfrm>
            <a:off x="406400" y="989880"/>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6829974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2 Line Header - copy left - image right - handouts">
    <p:spTree>
      <p:nvGrpSpPr>
        <p:cNvPr id="1" name=""/>
        <p:cNvGrpSpPr/>
        <p:nvPr/>
      </p:nvGrpSpPr>
      <p:grpSpPr>
        <a:xfrm>
          <a:off x="0" y="0"/>
          <a:ext cx="0" cy="0"/>
          <a:chOff x="0" y="0"/>
          <a:chExt cx="0" cy="0"/>
        </a:xfrm>
      </p:grpSpPr>
      <p:sp>
        <p:nvSpPr>
          <p:cNvPr id="19" name="Text Placeholder 23">
            <a:extLst>
              <a:ext uri="{FF2B5EF4-FFF2-40B4-BE49-F238E27FC236}">
                <a16:creationId xmlns:a16="http://schemas.microsoft.com/office/drawing/2014/main" xmlns="" id="{7E7BD785-B192-0E40-8373-5127BF2620A3}"/>
              </a:ext>
            </a:extLst>
          </p:cNvPr>
          <p:cNvSpPr>
            <a:spLocks noGrp="1"/>
          </p:cNvSpPr>
          <p:nvPr>
            <p:ph idx="1"/>
          </p:nvPr>
        </p:nvSpPr>
        <p:spPr>
          <a:xfrm>
            <a:off x="313560" y="2030887"/>
            <a:ext cx="5505350" cy="3546764"/>
          </a:xfrm>
          <a:prstGeom prst="rect">
            <a:avLst/>
          </a:prstGeom>
        </p:spPr>
        <p:txBody>
          <a:bodyPr vert="horz" lIns="91440" tIns="45720" rIns="91440" bIns="45720" rtlCol="0">
            <a:normAutofit/>
          </a:bodyPr>
          <a:lstStyle>
            <a:lvl1pPr marL="457200" indent="-457200">
              <a:spcBef>
                <a:spcPts val="0"/>
              </a:spcBef>
              <a:spcAft>
                <a:spcPts val="3000"/>
              </a:spcAft>
              <a:buClr>
                <a:srgbClr val="595959"/>
              </a:buClr>
              <a:buSzPct val="100000"/>
              <a:buFont typeface="Arial" panose="020B0604020202020204" pitchFamily="34" charset="0"/>
              <a:buChar char="•"/>
              <a:defRPr lang="en-US" sz="2800" kern="1200">
                <a:solidFill>
                  <a:srgbClr val="595959"/>
                </a:solidFill>
                <a:latin typeface="Arial" charset="0"/>
                <a:ea typeface="ヒラギノ角ゴ Pro W3" charset="0"/>
                <a:cs typeface="Arial" charset="0"/>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a:t>Click to edit Master text styles</a:t>
            </a:r>
          </a:p>
        </p:txBody>
      </p:sp>
      <p:sp>
        <p:nvSpPr>
          <p:cNvPr id="21" name="Content Placeholder 17">
            <a:extLst>
              <a:ext uri="{FF2B5EF4-FFF2-40B4-BE49-F238E27FC236}">
                <a16:creationId xmlns:a16="http://schemas.microsoft.com/office/drawing/2014/main" xmlns="" id="{C56AC9FB-F98D-074D-B659-7A68BB3B7807}"/>
              </a:ext>
            </a:extLst>
          </p:cNvPr>
          <p:cNvSpPr>
            <a:spLocks noGrp="1"/>
          </p:cNvSpPr>
          <p:nvPr>
            <p:ph sz="quarter" idx="12" hasCustomPrompt="1"/>
          </p:nvPr>
        </p:nvSpPr>
        <p:spPr>
          <a:xfrm>
            <a:off x="304800" y="295771"/>
            <a:ext cx="5513690" cy="1185295"/>
          </a:xfrm>
          <a:prstGeom prst="rect">
            <a:avLst/>
          </a:prstGeom>
        </p:spPr>
        <p:txBody>
          <a:bodyPr anchor="ctr"/>
          <a:lstStyle>
            <a:lvl1pPr marL="0" indent="0" algn="l">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stStyle>
          <a:p>
            <a:pPr lvl="0"/>
            <a:r>
              <a:rPr lang="en-US"/>
              <a:t>Click to edit for longer titles</a:t>
            </a:r>
          </a:p>
        </p:txBody>
      </p:sp>
      <p:sp>
        <p:nvSpPr>
          <p:cNvPr id="13" name="Picture Placeholder 1">
            <a:extLst>
              <a:ext uri="{FF2B5EF4-FFF2-40B4-BE49-F238E27FC236}">
                <a16:creationId xmlns:a16="http://schemas.microsoft.com/office/drawing/2014/main" xmlns="" id="{D51A42A8-EBAA-564C-9E09-4C7D4E5A131B}"/>
              </a:ext>
            </a:extLst>
          </p:cNvPr>
          <p:cNvSpPr>
            <a:spLocks noGrp="1"/>
          </p:cNvSpPr>
          <p:nvPr>
            <p:ph type="pic" sz="quarter" idx="13" hasCustomPrompt="1"/>
          </p:nvPr>
        </p:nvSpPr>
        <p:spPr>
          <a:xfrm>
            <a:off x="6095580" y="-1"/>
            <a:ext cx="6096000" cy="6208741"/>
          </a:xfrm>
          <a:prstGeom prst="rect">
            <a:avLst/>
          </a:prstGeom>
        </p:spPr>
        <p:txBody>
          <a:bodyPr/>
          <a:lstStyle>
            <a:lvl1pPr marL="0" indent="0">
              <a:buNone/>
              <a:defRPr lang="en-US" sz="2800" kern="1200" dirty="0">
                <a:solidFill>
                  <a:srgbClr val="595959"/>
                </a:solidFill>
                <a:latin typeface="Arial" charset="0"/>
                <a:ea typeface="ヒラギノ角ゴ Pro W3" charset="0"/>
                <a:cs typeface="Arial" charset="0"/>
              </a:defRPr>
            </a:lvl1pPr>
          </a:lstStyle>
          <a:p>
            <a:pPr marL="457200" lvl="0" indent="-457200" algn="l" rtl="0" eaLnBrk="1" fontAlgn="base" hangingPunct="1">
              <a:spcBef>
                <a:spcPct val="20000"/>
              </a:spcBef>
              <a:spcAft>
                <a:spcPct val="0"/>
              </a:spcAft>
              <a:buClr>
                <a:srgbClr val="595959"/>
              </a:buClr>
              <a:buSzPct val="100000"/>
              <a:buFont typeface="Arial" panose="020B0604020202020204" pitchFamily="34" charset="0"/>
              <a:buChar char="•"/>
            </a:pPr>
            <a:r>
              <a:rPr lang="en-US"/>
              <a:t>Click to edit for photo</a:t>
            </a:r>
          </a:p>
        </p:txBody>
      </p:sp>
      <p:cxnSp>
        <p:nvCxnSpPr>
          <p:cNvPr id="14" name="Straight Connector 13">
            <a:extLst>
              <a:ext uri="{FF2B5EF4-FFF2-40B4-BE49-F238E27FC236}">
                <a16:creationId xmlns:a16="http://schemas.microsoft.com/office/drawing/2014/main" xmlns="" id="{20AEA51F-D7FA-2648-A164-929390FD5CB2}"/>
              </a:ext>
            </a:extLst>
          </p:cNvPr>
          <p:cNvCxnSpPr/>
          <p:nvPr userDrawn="1"/>
        </p:nvCxnSpPr>
        <p:spPr>
          <a:xfrm>
            <a:off x="406400" y="1584847"/>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xmlns="" id="{527FD169-A85C-474F-80C8-4098EFD0917B}"/>
              </a:ext>
            </a:extLst>
          </p:cNvPr>
          <p:cNvPicPr>
            <a:picLocks noChangeAspect="1"/>
          </p:cNvPicPr>
          <p:nvPr userDrawn="1"/>
        </p:nvPicPr>
        <p:blipFill>
          <a:blip r:embed="rId2">
            <a:extLst>
              <a:ext uri="{28A0092B-C50C-407E-A947-70E740481C1C}">
                <a14:useLocalDpi xmlns:a14="http://schemas.microsoft.com/office/drawing/2010/main" xmlns=""/>
              </a:ext>
            </a:extLst>
          </a:blip>
          <a:stretch>
            <a:fillRect/>
          </a:stretch>
        </p:blipFill>
        <p:spPr>
          <a:xfrm>
            <a:off x="10891860" y="6208776"/>
            <a:ext cx="649224" cy="649224"/>
          </a:xfrm>
          <a:prstGeom prst="rect">
            <a:avLst/>
          </a:prstGeom>
        </p:spPr>
      </p:pic>
      <p:pic>
        <p:nvPicPr>
          <p:cNvPr id="15" name="Picture 14">
            <a:extLst>
              <a:ext uri="{FF2B5EF4-FFF2-40B4-BE49-F238E27FC236}">
                <a16:creationId xmlns:a16="http://schemas.microsoft.com/office/drawing/2014/main" xmlns="" id="{FC90DBC0-D7D6-584B-A93F-D102427C3F05}"/>
              </a:ext>
            </a:extLst>
          </p:cNvPr>
          <p:cNvPicPr>
            <a:picLocks noChangeAspect="1"/>
          </p:cNvPicPr>
          <p:nvPr userDrawn="1"/>
        </p:nvPicPr>
        <p:blipFill>
          <a:blip r:embed="rId3">
            <a:extLst>
              <a:ext uri="{28A0092B-C50C-407E-A947-70E740481C1C}">
                <a14:useLocalDpi xmlns:a14="http://schemas.microsoft.com/office/drawing/2010/main" xmlns=""/>
              </a:ext>
            </a:extLst>
          </a:blip>
          <a:stretch>
            <a:fillRect/>
          </a:stretch>
        </p:blipFill>
        <p:spPr>
          <a:xfrm>
            <a:off x="10241984" y="6208776"/>
            <a:ext cx="649224" cy="649224"/>
          </a:xfrm>
          <a:prstGeom prst="rect">
            <a:avLst/>
          </a:prstGeom>
        </p:spPr>
      </p:pic>
      <p:pic>
        <p:nvPicPr>
          <p:cNvPr id="16" name="Picture 15">
            <a:extLst>
              <a:ext uri="{FF2B5EF4-FFF2-40B4-BE49-F238E27FC236}">
                <a16:creationId xmlns:a16="http://schemas.microsoft.com/office/drawing/2014/main" xmlns="" id="{511763CC-DD51-0F4D-AE81-ACB231C4F434}"/>
              </a:ext>
            </a:extLst>
          </p:cNvPr>
          <p:cNvPicPr>
            <a:picLocks noChangeAspect="1"/>
          </p:cNvPicPr>
          <p:nvPr userDrawn="1"/>
        </p:nvPicPr>
        <p:blipFill>
          <a:blip r:embed="rId4"/>
          <a:stretch>
            <a:fillRect/>
          </a:stretch>
        </p:blipFill>
        <p:spPr>
          <a:xfrm>
            <a:off x="11542776" y="6208776"/>
            <a:ext cx="649224" cy="649224"/>
          </a:xfrm>
          <a:prstGeom prst="rect">
            <a:avLst/>
          </a:prstGeom>
        </p:spPr>
      </p:pic>
    </p:spTree>
    <p:extLst>
      <p:ext uri="{BB962C8B-B14F-4D97-AF65-F5344CB8AC3E}">
        <p14:creationId xmlns:p14="http://schemas.microsoft.com/office/powerpoint/2010/main" xmlns="" val="2447700554"/>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 Line Header - copy left - image right">
    <p:spTree>
      <p:nvGrpSpPr>
        <p:cNvPr id="1" name=""/>
        <p:cNvGrpSpPr/>
        <p:nvPr/>
      </p:nvGrpSpPr>
      <p:grpSpPr>
        <a:xfrm>
          <a:off x="0" y="0"/>
          <a:ext cx="0" cy="0"/>
          <a:chOff x="0" y="0"/>
          <a:chExt cx="0" cy="0"/>
        </a:xfrm>
      </p:grpSpPr>
      <p:sp>
        <p:nvSpPr>
          <p:cNvPr id="19" name="Text Placeholder 23">
            <a:extLst>
              <a:ext uri="{FF2B5EF4-FFF2-40B4-BE49-F238E27FC236}">
                <a16:creationId xmlns:a16="http://schemas.microsoft.com/office/drawing/2014/main" xmlns="" id="{7E7BD785-B192-0E40-8373-5127BF2620A3}"/>
              </a:ext>
            </a:extLst>
          </p:cNvPr>
          <p:cNvSpPr>
            <a:spLocks noGrp="1"/>
          </p:cNvSpPr>
          <p:nvPr>
            <p:ph idx="1"/>
          </p:nvPr>
        </p:nvSpPr>
        <p:spPr>
          <a:xfrm>
            <a:off x="313560" y="1830169"/>
            <a:ext cx="5489364" cy="3546764"/>
          </a:xfrm>
          <a:prstGeom prst="rect">
            <a:avLst/>
          </a:prstGeom>
        </p:spPr>
        <p:txBody>
          <a:bodyPr vert="horz" lIns="91440" tIns="45720" rIns="91440" bIns="45720" rtlCol="0">
            <a:normAutofit/>
          </a:bodyPr>
          <a:lstStyle>
            <a:lvl1pPr marL="457200" indent="-457200">
              <a:buClr>
                <a:srgbClr val="595959"/>
              </a:buClr>
              <a:buSzPct val="100000"/>
              <a:buFont typeface="Arial" panose="020B0604020202020204" pitchFamily="34" charset="0"/>
              <a:buChar char="•"/>
              <a:defRPr lang="en-US" sz="2800" kern="1200">
                <a:solidFill>
                  <a:srgbClr val="595959"/>
                </a:solidFill>
                <a:latin typeface="Arial" charset="0"/>
                <a:ea typeface="ヒラギノ角ゴ Pro W3" charset="0"/>
                <a:cs typeface="Arial" charset="0"/>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a:t>Click to edit Master text styles</a:t>
            </a:r>
          </a:p>
        </p:txBody>
      </p:sp>
      <p:sp>
        <p:nvSpPr>
          <p:cNvPr id="21" name="Content Placeholder 17">
            <a:extLst>
              <a:ext uri="{FF2B5EF4-FFF2-40B4-BE49-F238E27FC236}">
                <a16:creationId xmlns:a16="http://schemas.microsoft.com/office/drawing/2014/main" xmlns="" id="{C56AC9FB-F98D-074D-B659-7A68BB3B7807}"/>
              </a:ext>
            </a:extLst>
          </p:cNvPr>
          <p:cNvSpPr>
            <a:spLocks noGrp="1"/>
          </p:cNvSpPr>
          <p:nvPr>
            <p:ph sz="quarter" idx="12"/>
          </p:nvPr>
        </p:nvSpPr>
        <p:spPr>
          <a:xfrm>
            <a:off x="304799" y="295772"/>
            <a:ext cx="5498125" cy="649224"/>
          </a:xfrm>
          <a:prstGeom prst="rect">
            <a:avLst/>
          </a:prstGeom>
        </p:spPr>
        <p:txBody>
          <a:bodyPr anchor="ctr"/>
          <a:lstStyle>
            <a:lvl1pPr marL="0" indent="0" algn="l">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stStyle>
          <a:p>
            <a:pPr lvl="0"/>
            <a:r>
              <a:rPr lang="en-US"/>
              <a:t>Click to edit Master text styles</a:t>
            </a:r>
          </a:p>
        </p:txBody>
      </p:sp>
      <p:sp>
        <p:nvSpPr>
          <p:cNvPr id="5" name="Picture Placeholder 1">
            <a:extLst>
              <a:ext uri="{FF2B5EF4-FFF2-40B4-BE49-F238E27FC236}">
                <a16:creationId xmlns:a16="http://schemas.microsoft.com/office/drawing/2014/main" xmlns="" id="{D2C28D11-6FF0-6842-811C-B938D0B834D4}"/>
              </a:ext>
            </a:extLst>
          </p:cNvPr>
          <p:cNvSpPr>
            <a:spLocks noGrp="1"/>
          </p:cNvSpPr>
          <p:nvPr>
            <p:ph type="pic" sz="quarter" idx="13" hasCustomPrompt="1"/>
          </p:nvPr>
        </p:nvSpPr>
        <p:spPr>
          <a:xfrm>
            <a:off x="6095580" y="-1"/>
            <a:ext cx="6096000" cy="6208741"/>
          </a:xfrm>
          <a:prstGeom prst="rect">
            <a:avLst/>
          </a:prstGeom>
        </p:spPr>
        <p:txBody>
          <a:bodyPr/>
          <a:lstStyle>
            <a:lvl1pPr marL="0" indent="0">
              <a:buNone/>
              <a:defRPr lang="en-US" sz="2800" kern="1200" dirty="0">
                <a:solidFill>
                  <a:srgbClr val="595959"/>
                </a:solidFill>
                <a:latin typeface="Arial" charset="0"/>
                <a:ea typeface="ヒラギノ角ゴ Pro W3" charset="0"/>
                <a:cs typeface="Arial" charset="0"/>
              </a:defRPr>
            </a:lvl1pPr>
          </a:lstStyle>
          <a:p>
            <a:pPr marL="457200" lvl="0" indent="-457200" algn="l" rtl="0" eaLnBrk="1" fontAlgn="base" hangingPunct="1">
              <a:spcBef>
                <a:spcPct val="20000"/>
              </a:spcBef>
              <a:spcAft>
                <a:spcPct val="0"/>
              </a:spcAft>
              <a:buClr>
                <a:srgbClr val="595959"/>
              </a:buClr>
              <a:buSzPct val="100000"/>
              <a:buFont typeface="Arial" panose="020B0604020202020204" pitchFamily="34" charset="0"/>
              <a:buChar char="•"/>
            </a:pPr>
            <a:r>
              <a:rPr lang="en-US"/>
              <a:t>Click to edit for photo</a:t>
            </a:r>
          </a:p>
        </p:txBody>
      </p:sp>
      <p:cxnSp>
        <p:nvCxnSpPr>
          <p:cNvPr id="8" name="Straight Connector 7">
            <a:extLst>
              <a:ext uri="{FF2B5EF4-FFF2-40B4-BE49-F238E27FC236}">
                <a16:creationId xmlns:a16="http://schemas.microsoft.com/office/drawing/2014/main" xmlns="" id="{95A8C5F6-FC71-7744-B99B-62FA2548C09B}"/>
              </a:ext>
            </a:extLst>
          </p:cNvPr>
          <p:cNvCxnSpPr/>
          <p:nvPr userDrawn="1"/>
        </p:nvCxnSpPr>
        <p:spPr>
          <a:xfrm>
            <a:off x="406400" y="989880"/>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95861332"/>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7A007AC1-DD37-6E42-98C3-86C02FBCC8E2}"/>
              </a:ext>
            </a:extLst>
          </p:cNvPr>
          <p:cNvSpPr/>
          <p:nvPr userDrawn="1"/>
        </p:nvSpPr>
        <p:spPr>
          <a:xfrm rot="10800000">
            <a:off x="-6283" y="0"/>
            <a:ext cx="12204565"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solidFill>
                  <a:srgbClr val="FEEE9F"/>
                </a:solidFill>
              </a:defRPr>
            </a:lvl1pPr>
          </a:lstStyle>
          <a:p>
            <a:r>
              <a:rPr lang="en-US" dirty="0"/>
              <a:t>Click to edit Master title</a:t>
            </a:r>
          </a:p>
        </p:txBody>
      </p:sp>
      <p:sp>
        <p:nvSpPr>
          <p:cNvPr id="3" name="Subtitle 2">
            <a:extLst>
              <a:ext uri="{FF2B5EF4-FFF2-40B4-BE49-F238E27FC236}">
                <a16:creationId xmlns:a16="http://schemas.microsoft.com/office/drawing/2014/main" xmlns=""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spTree>
    <p:extLst>
      <p:ext uri="{BB962C8B-B14F-4D97-AF65-F5344CB8AC3E}">
        <p14:creationId xmlns:p14="http://schemas.microsoft.com/office/powerpoint/2010/main" xmlns="" val="9801356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pacer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45619CAB-6643-C445-9D1E-B586B7DBC1C9}"/>
              </a:ext>
            </a:extLst>
          </p:cNvPr>
          <p:cNvSpPr/>
          <p:nvPr userDrawn="1"/>
        </p:nvSpPr>
        <p:spPr>
          <a:xfrm rot="10800000">
            <a:off x="0" y="0"/>
            <a:ext cx="12192000"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3C2420E5-B19B-524A-8BC9-508D147EF32B}"/>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xmlns="" id="{6548366F-DD1B-E444-8E3B-E95A563D0EB1}"/>
              </a:ext>
            </a:extLst>
          </p:cNvPr>
          <p:cNvSpPr>
            <a:spLocks noGrp="1"/>
          </p:cNvSpPr>
          <p:nvPr>
            <p:ph type="ctrTitle" hasCustomPrompt="1"/>
          </p:nvPr>
        </p:nvSpPr>
        <p:spPr>
          <a:xfrm>
            <a:off x="1524000" y="2359916"/>
            <a:ext cx="9144000" cy="731520"/>
          </a:xfrm>
          <a:prstGeom prst="rect">
            <a:avLst/>
          </a:prstGeom>
        </p:spPr>
        <p:txBody>
          <a:bodyPr anchor="b">
            <a:normAutofit/>
          </a:bodyPr>
          <a:lstStyle>
            <a:lvl1pPr algn="ctr">
              <a:defRPr sz="5400"/>
            </a:lvl1pPr>
          </a:lstStyle>
          <a:p>
            <a:r>
              <a:rPr lang="en-US" dirty="0"/>
              <a:t>Click to edit Section title</a:t>
            </a:r>
          </a:p>
        </p:txBody>
      </p:sp>
      <p:sp>
        <p:nvSpPr>
          <p:cNvPr id="13" name="Subtitle 2">
            <a:extLst>
              <a:ext uri="{FF2B5EF4-FFF2-40B4-BE49-F238E27FC236}">
                <a16:creationId xmlns:a16="http://schemas.microsoft.com/office/drawing/2014/main" xmlns="" id="{FEDBFCD6-6E1D-B541-A1AF-99FEDC0C7A97}"/>
              </a:ext>
            </a:extLst>
          </p:cNvPr>
          <p:cNvSpPr>
            <a:spLocks noGrp="1"/>
          </p:cNvSpPr>
          <p:nvPr>
            <p:ph type="subTitle" idx="1" hasCustomPrompt="1"/>
          </p:nvPr>
        </p:nvSpPr>
        <p:spPr>
          <a:xfrm>
            <a:off x="1524000" y="3358503"/>
            <a:ext cx="9144000" cy="914400"/>
          </a:xfrm>
          <a:prstGeom prst="rect">
            <a:avLst/>
          </a:prstGeo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a:t>
            </a:r>
          </a:p>
        </p:txBody>
      </p:sp>
      <p:pic>
        <p:nvPicPr>
          <p:cNvPr id="7" name="Picture 6" descr="A picture containing meter&#10;&#10;Description automatically generated">
            <a:extLst>
              <a:ext uri="{FF2B5EF4-FFF2-40B4-BE49-F238E27FC236}">
                <a16:creationId xmlns:a16="http://schemas.microsoft.com/office/drawing/2014/main" xmlns="" id="{1AE71DFE-D32C-6C4F-BDF6-DCB12C38C4CA}"/>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p14="http://schemas.microsoft.com/office/powerpoint/2010/main" xmlns="" val="4226980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C3AE9D-042A-DD42-9A11-F79F2844C85D}"/>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a16="http://schemas.microsoft.com/office/drawing/2014/main" xmlns="" id="{F0B19004-5E21-B147-B0EB-1A69AD8C296D}"/>
              </a:ext>
            </a:extLst>
          </p:cNvPr>
          <p:cNvSpPr>
            <a:spLocks noGrp="1"/>
          </p:cNvSpPr>
          <p:nvPr>
            <p:ph idx="1" hasCustomPrompt="1"/>
          </p:nvPr>
        </p:nvSpPr>
        <p:spPr>
          <a:xfrm>
            <a:off x="277933" y="1520042"/>
            <a:ext cx="11647367" cy="4358244"/>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7" name="Slide Number Placeholder 6">
            <a:extLst>
              <a:ext uri="{FF2B5EF4-FFF2-40B4-BE49-F238E27FC236}">
                <a16:creationId xmlns:a16="http://schemas.microsoft.com/office/drawing/2014/main" xmlns="" id="{19ABB276-9101-0D4D-A13B-A773BD15A610}"/>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227290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F2DB36-0E37-3E4F-846E-FFE754041574}"/>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a16="http://schemas.microsoft.com/office/drawing/2014/main" xmlns="" id="{FC3CB7B1-BD73-384F-B626-099E8AB1C163}"/>
              </a:ext>
            </a:extLst>
          </p:cNvPr>
          <p:cNvSpPr>
            <a:spLocks noGrp="1"/>
          </p:cNvSpPr>
          <p:nvPr>
            <p:ph sz="half" idx="1" hasCustomPrompt="1"/>
          </p:nvPr>
        </p:nvSpPr>
        <p:spPr>
          <a:xfrm>
            <a:off x="277934" y="1535081"/>
            <a:ext cx="5641848"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4" name="Content Placeholder 3">
            <a:extLst>
              <a:ext uri="{FF2B5EF4-FFF2-40B4-BE49-F238E27FC236}">
                <a16:creationId xmlns:a16="http://schemas.microsoft.com/office/drawing/2014/main" xmlns="" id="{437BAA05-1B10-1D4A-BBC2-304E5EEDACA0}"/>
              </a:ext>
            </a:extLst>
          </p:cNvPr>
          <p:cNvSpPr>
            <a:spLocks noGrp="1"/>
          </p:cNvSpPr>
          <p:nvPr>
            <p:ph sz="half" idx="2" hasCustomPrompt="1"/>
          </p:nvPr>
        </p:nvSpPr>
        <p:spPr>
          <a:xfrm>
            <a:off x="6275268" y="1535081"/>
            <a:ext cx="5638800"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8" name="Slide Number Placeholder 7">
            <a:extLst>
              <a:ext uri="{FF2B5EF4-FFF2-40B4-BE49-F238E27FC236}">
                <a16:creationId xmlns:a16="http://schemas.microsoft.com/office/drawing/2014/main" xmlns="" id="{30DD411A-1AC0-4C4B-B7F9-D6B8D5E7DF62}"/>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23558530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Title and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546EA6-B167-1647-B82D-DC3F21AF8E50}"/>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3" name="Text Placeholder 2">
            <a:extLst>
              <a:ext uri="{FF2B5EF4-FFF2-40B4-BE49-F238E27FC236}">
                <a16:creationId xmlns:a16="http://schemas.microsoft.com/office/drawing/2014/main" xmlns="" id="{C5525187-523C-DC4E-B373-33ABFAF3AC58}"/>
              </a:ext>
            </a:extLst>
          </p:cNvPr>
          <p:cNvSpPr>
            <a:spLocks noGrp="1"/>
          </p:cNvSpPr>
          <p:nvPr>
            <p:ph type="body" idx="1" hasCustomPrompt="1"/>
          </p:nvPr>
        </p:nvSpPr>
        <p:spPr>
          <a:xfrm>
            <a:off x="277934" y="1222717"/>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a16="http://schemas.microsoft.com/office/drawing/2014/main" xmlns="" id="{A15F897F-8F77-C642-9F94-C50E3197BAFC}"/>
              </a:ext>
            </a:extLst>
          </p:cNvPr>
          <p:cNvSpPr>
            <a:spLocks noGrp="1"/>
          </p:cNvSpPr>
          <p:nvPr>
            <p:ph sz="half" idx="2" hasCustomPrompt="1"/>
          </p:nvPr>
        </p:nvSpPr>
        <p:spPr>
          <a:xfrm>
            <a:off x="277934" y="2046628"/>
            <a:ext cx="5641848" cy="3820771"/>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5" name="Text Placeholder 4">
            <a:extLst>
              <a:ext uri="{FF2B5EF4-FFF2-40B4-BE49-F238E27FC236}">
                <a16:creationId xmlns:a16="http://schemas.microsoft.com/office/drawing/2014/main" xmlns="" id="{F100E7DB-782E-2C45-8167-CDD0EA86BAD2}"/>
              </a:ext>
            </a:extLst>
          </p:cNvPr>
          <p:cNvSpPr>
            <a:spLocks noGrp="1"/>
          </p:cNvSpPr>
          <p:nvPr>
            <p:ph type="body" sz="quarter" idx="3" hasCustomPrompt="1"/>
          </p:nvPr>
        </p:nvSpPr>
        <p:spPr>
          <a:xfrm>
            <a:off x="6283452" y="1222717"/>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a16="http://schemas.microsoft.com/office/drawing/2014/main" xmlns="" id="{B8B53DB2-837A-1E41-952E-52B252EFBAD9}"/>
              </a:ext>
            </a:extLst>
          </p:cNvPr>
          <p:cNvSpPr>
            <a:spLocks noGrp="1"/>
          </p:cNvSpPr>
          <p:nvPr>
            <p:ph sz="quarter" idx="4" hasCustomPrompt="1"/>
          </p:nvPr>
        </p:nvSpPr>
        <p:spPr>
          <a:xfrm>
            <a:off x="6283452" y="2046628"/>
            <a:ext cx="5641848" cy="3820771"/>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0" name="Slide Number Placeholder 9">
            <a:extLst>
              <a:ext uri="{FF2B5EF4-FFF2-40B4-BE49-F238E27FC236}">
                <a16:creationId xmlns:a16="http://schemas.microsoft.com/office/drawing/2014/main" xmlns="" id="{DAC63D21-C33D-9E4F-9EDB-EE6548FFC555}"/>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33818900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a16="http://schemas.microsoft.com/office/drawing/2014/main" xmlns=""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2904482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pac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74E2BD-0C58-E64B-AB95-36840E71CE6C}"/>
              </a:ext>
            </a:extLst>
          </p:cNvPr>
          <p:cNvSpPr>
            <a:spLocks noGrp="1"/>
          </p:cNvSpPr>
          <p:nvPr>
            <p:ph type="ctrTitle" hasCustomPrompt="1"/>
          </p:nvPr>
        </p:nvSpPr>
        <p:spPr>
          <a:xfrm>
            <a:off x="1524000" y="2359916"/>
            <a:ext cx="9144000" cy="731520"/>
          </a:xfrm>
          <a:prstGeom prst="rect">
            <a:avLst/>
          </a:prstGeom>
        </p:spPr>
        <p:txBody>
          <a:bodyPr anchor="b">
            <a:normAutofit/>
          </a:bodyPr>
          <a:lstStyle>
            <a:lvl1pPr algn="ctr">
              <a:defRPr sz="5400"/>
            </a:lvl1pPr>
          </a:lstStyle>
          <a:p>
            <a:r>
              <a:rPr lang="en-US" dirty="0"/>
              <a:t>Click to edit Section title</a:t>
            </a:r>
          </a:p>
        </p:txBody>
      </p:sp>
      <p:sp>
        <p:nvSpPr>
          <p:cNvPr id="3" name="Subtitle 2">
            <a:extLst>
              <a:ext uri="{FF2B5EF4-FFF2-40B4-BE49-F238E27FC236}">
                <a16:creationId xmlns:a16="http://schemas.microsoft.com/office/drawing/2014/main" xmlns="" id="{36E65A1A-B737-B943-8F8E-C68DC1ACD7AA}"/>
              </a:ext>
            </a:extLst>
          </p:cNvPr>
          <p:cNvSpPr>
            <a:spLocks noGrp="1"/>
          </p:cNvSpPr>
          <p:nvPr>
            <p:ph type="subTitle" idx="1" hasCustomPrompt="1"/>
          </p:nvPr>
        </p:nvSpPr>
        <p:spPr>
          <a:xfrm>
            <a:off x="1524000" y="3358503"/>
            <a:ext cx="9144000" cy="914400"/>
          </a:xfrm>
          <a:prstGeom prst="rect">
            <a:avLst/>
          </a:prstGeo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a:t>
            </a:r>
          </a:p>
        </p:txBody>
      </p:sp>
      <p:sp>
        <p:nvSpPr>
          <p:cNvPr id="7" name="Slide Number Placeholder 6">
            <a:extLst>
              <a:ext uri="{FF2B5EF4-FFF2-40B4-BE49-F238E27FC236}">
                <a16:creationId xmlns:a16="http://schemas.microsoft.com/office/drawing/2014/main" xmlns="" id="{7A2F0269-F024-D749-ADD6-30FCAA36B3AF}"/>
              </a:ext>
            </a:extLst>
          </p:cNvPr>
          <p:cNvSpPr>
            <a:spLocks noGrp="1"/>
          </p:cNvSpPr>
          <p:nvPr>
            <p:ph type="sldNum" sz="quarter" idx="10"/>
          </p:nvPr>
        </p:nvSpPr>
        <p:spPr>
          <a:xfrm>
            <a:off x="9067800" y="6356350"/>
            <a:ext cx="2743200" cy="365125"/>
          </a:xfrm>
          <a:prstGeom prst="rect">
            <a:avLst/>
          </a:prstGeom>
        </p:spPr>
        <p:txBody>
          <a:bodyPr/>
          <a:lstStyle/>
          <a:p>
            <a:fld id="{B308B39C-174F-EF45-985E-CC5DE69A33EE}" type="slidenum">
              <a:rPr lang="en-US" smtClean="0"/>
              <a:pPr/>
              <a:t>‹#›</a:t>
            </a:fld>
            <a:endParaRPr lang="en-US"/>
          </a:p>
        </p:txBody>
      </p:sp>
      <p:sp>
        <p:nvSpPr>
          <p:cNvPr id="15" name="Rectangle 14">
            <a:extLst>
              <a:ext uri="{FF2B5EF4-FFF2-40B4-BE49-F238E27FC236}">
                <a16:creationId xmlns:a16="http://schemas.microsoft.com/office/drawing/2014/main" xmlns="" id="{0A27BCF0-7BC9-FC4A-A00C-B7A2A9EF5227}"/>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4D8162DE-1D3E-C24F-A1B0-A942DFF370E2}"/>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2133145108"/>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a16="http://schemas.microsoft.com/office/drawing/2014/main" xmlns=""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4" name="Text Placeholder 5">
            <a:extLst>
              <a:ext uri="{FF2B5EF4-FFF2-40B4-BE49-F238E27FC236}">
                <a16:creationId xmlns:a16="http://schemas.microsoft.com/office/drawing/2014/main" xmlns="" id="{41311304-9C98-8B49-B434-134184A09B3F}"/>
              </a:ext>
            </a:extLst>
          </p:cNvPr>
          <p:cNvSpPr>
            <a:spLocks noGrp="1"/>
          </p:cNvSpPr>
          <p:nvPr>
            <p:ph type="body" sz="quarter" idx="17" hasCustomPrompt="1"/>
          </p:nvPr>
        </p:nvSpPr>
        <p:spPr>
          <a:xfrm>
            <a:off x="8382000" y="2005584"/>
            <a:ext cx="3200400" cy="3140075"/>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5" name="Text Placeholder 5">
            <a:extLst>
              <a:ext uri="{FF2B5EF4-FFF2-40B4-BE49-F238E27FC236}">
                <a16:creationId xmlns:a16="http://schemas.microsoft.com/office/drawing/2014/main" xmlns="" id="{60320AC0-0FC1-8C47-8026-8DEF53359BF8}"/>
              </a:ext>
            </a:extLst>
          </p:cNvPr>
          <p:cNvSpPr>
            <a:spLocks noGrp="1"/>
          </p:cNvSpPr>
          <p:nvPr>
            <p:ph type="body" sz="quarter" idx="18" hasCustomPrompt="1"/>
          </p:nvPr>
        </p:nvSpPr>
        <p:spPr>
          <a:xfrm>
            <a:off x="4495800" y="2011680"/>
            <a:ext cx="3200400" cy="3136392"/>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ln>
                  <a:noFill/>
                </a:ln>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7" name="Text Placeholder 5">
            <a:extLst>
              <a:ext uri="{FF2B5EF4-FFF2-40B4-BE49-F238E27FC236}">
                <a16:creationId xmlns:a16="http://schemas.microsoft.com/office/drawing/2014/main" xmlns="" id="{6B3F4821-83A2-084E-87B9-80099BFD857A}"/>
              </a:ext>
            </a:extLst>
          </p:cNvPr>
          <p:cNvSpPr>
            <a:spLocks noGrp="1"/>
          </p:cNvSpPr>
          <p:nvPr>
            <p:ph type="body" sz="quarter" idx="16" hasCustomPrompt="1"/>
          </p:nvPr>
        </p:nvSpPr>
        <p:spPr>
          <a:xfrm>
            <a:off x="609600" y="1981200"/>
            <a:ext cx="3200400" cy="3140075"/>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8" name="Text Placeholder 13">
            <a:extLst>
              <a:ext uri="{FF2B5EF4-FFF2-40B4-BE49-F238E27FC236}">
                <a16:creationId xmlns:a16="http://schemas.microsoft.com/office/drawing/2014/main" xmlns="" id="{AD38DF34-14F9-5F41-8070-1BD3DEF20C9B}"/>
              </a:ext>
            </a:extLst>
          </p:cNvPr>
          <p:cNvSpPr>
            <a:spLocks noGrp="1"/>
          </p:cNvSpPr>
          <p:nvPr>
            <p:ph type="body" sz="quarter" idx="13" hasCustomPrompt="1"/>
          </p:nvPr>
        </p:nvSpPr>
        <p:spPr>
          <a:xfrm>
            <a:off x="838200" y="2362200"/>
            <a:ext cx="2743200" cy="304800"/>
          </a:xfrm>
          <a:prstGeom prst="rect">
            <a:avLst/>
          </a:prstGeom>
          <a:ln>
            <a:noFill/>
          </a:ln>
        </p:spPr>
        <p:txBody>
          <a:bodyPr/>
          <a:lstStyle>
            <a:lvl1pPr marL="0" indent="0" algn="ctr">
              <a:buNone/>
              <a:defRPr sz="2000" b="1" i="0">
                <a:solidFill>
                  <a:schemeClr val="tx1"/>
                </a:solidFill>
                <a:latin typeface="+mn-lt"/>
              </a:defRPr>
            </a:lvl1pPr>
          </a:lstStyle>
          <a:p>
            <a:pPr lvl="0"/>
            <a:r>
              <a:rPr lang="en-US" dirty="0"/>
              <a:t>Subhead</a:t>
            </a:r>
          </a:p>
        </p:txBody>
      </p:sp>
      <p:sp>
        <p:nvSpPr>
          <p:cNvPr id="9" name="Text Placeholder 13">
            <a:extLst>
              <a:ext uri="{FF2B5EF4-FFF2-40B4-BE49-F238E27FC236}">
                <a16:creationId xmlns:a16="http://schemas.microsoft.com/office/drawing/2014/main" xmlns="" id="{D5DF8844-5287-1E4A-BF7D-DE2C1E03B26E}"/>
              </a:ext>
            </a:extLst>
          </p:cNvPr>
          <p:cNvSpPr>
            <a:spLocks noGrp="1"/>
          </p:cNvSpPr>
          <p:nvPr>
            <p:ph type="body" sz="quarter" idx="14" hasCustomPrompt="1"/>
          </p:nvPr>
        </p:nvSpPr>
        <p:spPr>
          <a:xfrm>
            <a:off x="8610600" y="2362200"/>
            <a:ext cx="2743200" cy="304800"/>
          </a:xfrm>
          <a:prstGeom prst="rect">
            <a:avLst/>
          </a:prstGeom>
        </p:spPr>
        <p:txBody>
          <a:bodyPr/>
          <a:lstStyle>
            <a:lvl1pPr marL="0" indent="0" algn="ctr">
              <a:buNone/>
              <a:defRPr sz="2000" b="1" i="0">
                <a:solidFill>
                  <a:schemeClr val="tx1"/>
                </a:solidFill>
                <a:latin typeface="+mn-lt"/>
              </a:defRPr>
            </a:lvl1pPr>
          </a:lstStyle>
          <a:p>
            <a:pPr lvl="0"/>
            <a:r>
              <a:rPr lang="en-US" dirty="0"/>
              <a:t>Subhead</a:t>
            </a:r>
          </a:p>
        </p:txBody>
      </p:sp>
      <p:sp>
        <p:nvSpPr>
          <p:cNvPr id="10" name="Text Placeholder 13">
            <a:extLst>
              <a:ext uri="{FF2B5EF4-FFF2-40B4-BE49-F238E27FC236}">
                <a16:creationId xmlns:a16="http://schemas.microsoft.com/office/drawing/2014/main" xmlns="" id="{73E7AE11-2C77-954A-BEF0-800001182DAE}"/>
              </a:ext>
            </a:extLst>
          </p:cNvPr>
          <p:cNvSpPr>
            <a:spLocks noGrp="1"/>
          </p:cNvSpPr>
          <p:nvPr>
            <p:ph type="body" sz="quarter" idx="15" hasCustomPrompt="1"/>
          </p:nvPr>
        </p:nvSpPr>
        <p:spPr>
          <a:xfrm>
            <a:off x="4724400" y="2362200"/>
            <a:ext cx="2743200" cy="304800"/>
          </a:xfrm>
          <a:prstGeom prst="rect">
            <a:avLst/>
          </a:prstGeom>
        </p:spPr>
        <p:txBody>
          <a:bodyPr/>
          <a:lstStyle>
            <a:lvl1pPr marL="0" indent="0" algn="ctr">
              <a:buNone/>
              <a:defRPr sz="2000" b="1" i="0">
                <a:solidFill>
                  <a:schemeClr val="tx1"/>
                </a:solidFill>
                <a:latin typeface="+mn-lt"/>
              </a:defRPr>
            </a:lvl1pPr>
          </a:lstStyle>
          <a:p>
            <a:pPr lvl="0"/>
            <a:r>
              <a:rPr lang="en-US" dirty="0"/>
              <a:t>Subhead</a:t>
            </a:r>
          </a:p>
        </p:txBody>
      </p:sp>
    </p:spTree>
    <p:extLst>
      <p:ext uri="{BB962C8B-B14F-4D97-AF65-F5344CB8AC3E}">
        <p14:creationId xmlns:p14="http://schemas.microsoft.com/office/powerpoint/2010/main" xmlns="" val="656917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3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28" name="Picture Placeholder 14">
            <a:extLst>
              <a:ext uri="{FF2B5EF4-FFF2-40B4-BE49-F238E27FC236}">
                <a16:creationId xmlns:a16="http://schemas.microsoft.com/office/drawing/2014/main" xmlns="" id="{4779427A-781D-EA42-927E-C82F77CBE2D4}"/>
              </a:ext>
            </a:extLst>
          </p:cNvPr>
          <p:cNvSpPr>
            <a:spLocks noGrp="1"/>
          </p:cNvSpPr>
          <p:nvPr>
            <p:ph type="pic" sz="quarter" idx="10" hasCustomPrompt="1"/>
          </p:nvPr>
        </p:nvSpPr>
        <p:spPr>
          <a:xfrm>
            <a:off x="492824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29" name="Text Placeholder 5">
            <a:extLst>
              <a:ext uri="{FF2B5EF4-FFF2-40B4-BE49-F238E27FC236}">
                <a16:creationId xmlns:a16="http://schemas.microsoft.com/office/drawing/2014/main" xmlns="" id="{52CCDFF2-698A-B84A-9762-F0746F91F672}"/>
              </a:ext>
            </a:extLst>
          </p:cNvPr>
          <p:cNvSpPr>
            <a:spLocks noGrp="1"/>
          </p:cNvSpPr>
          <p:nvPr>
            <p:ph type="body" sz="quarter" idx="16" hasCustomPrompt="1"/>
          </p:nvPr>
        </p:nvSpPr>
        <p:spPr>
          <a:xfrm>
            <a:off x="4922310"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4" name="Text Placeholder 4">
            <a:extLst>
              <a:ext uri="{FF2B5EF4-FFF2-40B4-BE49-F238E27FC236}">
                <a16:creationId xmlns:a16="http://schemas.microsoft.com/office/drawing/2014/main" xmlns="" id="{4DD02BB8-6D7A-2046-9515-B3821248853B}"/>
              </a:ext>
            </a:extLst>
          </p:cNvPr>
          <p:cNvSpPr>
            <a:spLocks noGrp="1"/>
          </p:cNvSpPr>
          <p:nvPr>
            <p:ph type="body" sz="quarter" idx="25" hasCustomPrompt="1"/>
          </p:nvPr>
        </p:nvSpPr>
        <p:spPr>
          <a:xfrm>
            <a:off x="508887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37" name="Picture Placeholder 14">
            <a:extLst>
              <a:ext uri="{FF2B5EF4-FFF2-40B4-BE49-F238E27FC236}">
                <a16:creationId xmlns:a16="http://schemas.microsoft.com/office/drawing/2014/main" xmlns="" id="{9E49D0A7-C905-EA43-9A2D-DB9AF470A359}"/>
              </a:ext>
            </a:extLst>
          </p:cNvPr>
          <p:cNvSpPr>
            <a:spLocks noGrp="1"/>
          </p:cNvSpPr>
          <p:nvPr>
            <p:ph type="pic" sz="quarter" idx="26" hasCustomPrompt="1"/>
          </p:nvPr>
        </p:nvSpPr>
        <p:spPr>
          <a:xfrm>
            <a:off x="1490460"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38" name="Text Placeholder 5">
            <a:extLst>
              <a:ext uri="{FF2B5EF4-FFF2-40B4-BE49-F238E27FC236}">
                <a16:creationId xmlns:a16="http://schemas.microsoft.com/office/drawing/2014/main" xmlns="" id="{408DC2C2-0C1A-0549-8DFD-B5846E86F5DB}"/>
              </a:ext>
            </a:extLst>
          </p:cNvPr>
          <p:cNvSpPr>
            <a:spLocks noGrp="1"/>
          </p:cNvSpPr>
          <p:nvPr>
            <p:ph type="body" sz="quarter" idx="27" hasCustomPrompt="1"/>
          </p:nvPr>
        </p:nvSpPr>
        <p:spPr>
          <a:xfrm>
            <a:off x="1484525"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rgbClr val="F5F5F5"/>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9" name="Text Placeholder 4">
            <a:extLst>
              <a:ext uri="{FF2B5EF4-FFF2-40B4-BE49-F238E27FC236}">
                <a16:creationId xmlns:a16="http://schemas.microsoft.com/office/drawing/2014/main" xmlns="" id="{157D76DD-6800-C546-A701-88D8621EFDF3}"/>
              </a:ext>
            </a:extLst>
          </p:cNvPr>
          <p:cNvSpPr>
            <a:spLocks noGrp="1"/>
          </p:cNvSpPr>
          <p:nvPr>
            <p:ph type="body" sz="quarter" idx="28" hasCustomPrompt="1"/>
          </p:nvPr>
        </p:nvSpPr>
        <p:spPr>
          <a:xfrm>
            <a:off x="1651094"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40" name="Picture Placeholder 14">
            <a:extLst>
              <a:ext uri="{FF2B5EF4-FFF2-40B4-BE49-F238E27FC236}">
                <a16:creationId xmlns:a16="http://schemas.microsoft.com/office/drawing/2014/main" xmlns="" id="{206F4037-ACDA-D545-AE97-19BCD24A558A}"/>
              </a:ext>
            </a:extLst>
          </p:cNvPr>
          <p:cNvSpPr>
            <a:spLocks noGrp="1"/>
          </p:cNvSpPr>
          <p:nvPr>
            <p:ph type="pic" sz="quarter" idx="29" hasCustomPrompt="1"/>
          </p:nvPr>
        </p:nvSpPr>
        <p:spPr>
          <a:xfrm>
            <a:off x="836009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41" name="Text Placeholder 5">
            <a:extLst>
              <a:ext uri="{FF2B5EF4-FFF2-40B4-BE49-F238E27FC236}">
                <a16:creationId xmlns:a16="http://schemas.microsoft.com/office/drawing/2014/main" xmlns="" id="{7ED6EB13-4202-404D-8380-863765DE4E56}"/>
              </a:ext>
            </a:extLst>
          </p:cNvPr>
          <p:cNvSpPr>
            <a:spLocks noGrp="1"/>
          </p:cNvSpPr>
          <p:nvPr>
            <p:ph type="body" sz="quarter" idx="30" hasCustomPrompt="1"/>
          </p:nvPr>
        </p:nvSpPr>
        <p:spPr>
          <a:xfrm>
            <a:off x="8354160"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42" name="Text Placeholder 4">
            <a:extLst>
              <a:ext uri="{FF2B5EF4-FFF2-40B4-BE49-F238E27FC236}">
                <a16:creationId xmlns:a16="http://schemas.microsoft.com/office/drawing/2014/main" xmlns="" id="{BDA54CC0-1DB6-1C4B-A1E7-741749ED3F40}"/>
              </a:ext>
            </a:extLst>
          </p:cNvPr>
          <p:cNvSpPr>
            <a:spLocks noGrp="1"/>
          </p:cNvSpPr>
          <p:nvPr>
            <p:ph type="body" sz="quarter" idx="31" hasCustomPrompt="1"/>
          </p:nvPr>
        </p:nvSpPr>
        <p:spPr>
          <a:xfrm>
            <a:off x="852072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Tree>
    <p:extLst>
      <p:ext uri="{BB962C8B-B14F-4D97-AF65-F5344CB8AC3E}">
        <p14:creationId xmlns:p14="http://schemas.microsoft.com/office/powerpoint/2010/main" xmlns="" val="28967185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Image and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9A017C5F-3EE2-C848-A0FF-9B4B43B3F6D2}"/>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41687E99-5CDB-0B44-A02C-579184AD0956}"/>
              </a:ext>
            </a:extLst>
          </p:cNvPr>
          <p:cNvSpPr/>
          <p:nvPr userDrawn="1"/>
        </p:nvSpPr>
        <p:spPr>
          <a:xfrm>
            <a:off x="-12192" y="6212926"/>
            <a:ext cx="12216384"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xmlns="" id="{94A0C571-507B-A14B-B259-16E2AE779A2A}"/>
              </a:ext>
            </a:extLst>
          </p:cNvPr>
          <p:cNvPicPr>
            <a:picLocks/>
          </p:cNvPicPr>
          <p:nvPr userDrawn="1"/>
        </p:nvPicPr>
        <p:blipFill>
          <a:blip r:embed="rId2" cstate="email">
            <a:extLst>
              <a:ext uri="{28A0092B-C50C-407E-A947-70E740481C1C}">
                <a14:useLocalDpi xmlns:a14="http://schemas.microsoft.com/office/drawing/2010/main" xmlns=""/>
              </a:ext>
            </a:extLst>
          </a:blip>
          <a:stretch>
            <a:fillRect/>
          </a:stretch>
        </p:blipFill>
        <p:spPr>
          <a:xfrm>
            <a:off x="313559" y="6316627"/>
            <a:ext cx="1773873" cy="404848"/>
          </a:xfrm>
          <a:prstGeom prst="rect">
            <a:avLst/>
          </a:prstGeom>
        </p:spPr>
      </p:pic>
      <p:sp>
        <p:nvSpPr>
          <p:cNvPr id="13" name="Slide Number Placeholder 14">
            <a:extLst>
              <a:ext uri="{FF2B5EF4-FFF2-40B4-BE49-F238E27FC236}">
                <a16:creationId xmlns:a16="http://schemas.microsoft.com/office/drawing/2014/main" xmlns="" id="{EE57BA39-D77B-8F47-A2B1-6A2E229B569C}"/>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4" name="Rounded Rectangle 13">
            <a:extLst>
              <a:ext uri="{FF2B5EF4-FFF2-40B4-BE49-F238E27FC236}">
                <a16:creationId xmlns:a16="http://schemas.microsoft.com/office/drawing/2014/main" xmlns="" id="{5F759B73-2926-1243-8C54-9F81CC4FEE3B}"/>
              </a:ext>
            </a:extLst>
          </p:cNvPr>
          <p:cNvSpPr/>
          <p:nvPr userDrawn="1"/>
        </p:nvSpPr>
        <p:spPr>
          <a:xfrm>
            <a:off x="3815398" y="1066800"/>
            <a:ext cx="6509702" cy="4273994"/>
          </a:xfrm>
          <a:prstGeom prst="roundRect">
            <a:avLst>
              <a:gd name="adj" fmla="val 0"/>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latin typeface="+mj-lt"/>
            </a:endParaRPr>
          </a:p>
        </p:txBody>
      </p:sp>
      <p:sp>
        <p:nvSpPr>
          <p:cNvPr id="15" name="Rectangle 14">
            <a:extLst>
              <a:ext uri="{FF2B5EF4-FFF2-40B4-BE49-F238E27FC236}">
                <a16:creationId xmlns:a16="http://schemas.microsoft.com/office/drawing/2014/main" xmlns="" id="{11195FD5-F90D-6E48-BA95-14C70423FB2C}"/>
              </a:ext>
            </a:extLst>
          </p:cNvPr>
          <p:cNvSpPr/>
          <p:nvPr userDrawn="1"/>
        </p:nvSpPr>
        <p:spPr>
          <a:xfrm>
            <a:off x="1866900" y="1600200"/>
            <a:ext cx="3111498" cy="31593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Picture Placeholder 14">
            <a:extLst>
              <a:ext uri="{FF2B5EF4-FFF2-40B4-BE49-F238E27FC236}">
                <a16:creationId xmlns:a16="http://schemas.microsoft.com/office/drawing/2014/main" xmlns="" id="{855AF2D4-8C7C-2849-A0D6-D449E513C6D0}"/>
              </a:ext>
            </a:extLst>
          </p:cNvPr>
          <p:cNvSpPr>
            <a:spLocks noGrp="1"/>
          </p:cNvSpPr>
          <p:nvPr>
            <p:ph type="pic" sz="quarter" idx="10"/>
          </p:nvPr>
        </p:nvSpPr>
        <p:spPr>
          <a:xfrm>
            <a:off x="1866900" y="1600200"/>
            <a:ext cx="3111500" cy="3159346"/>
          </a:xfrm>
          <a:prstGeom prst="rect">
            <a:avLst/>
          </a:prstGeom>
        </p:spPr>
        <p:txBody>
          <a:bodyPr/>
          <a:lstStyle>
            <a:lvl1pPr marL="0" indent="0">
              <a:buNone/>
              <a:defRPr sz="2400" b="1" i="0">
                <a:solidFill>
                  <a:schemeClr val="tx1"/>
                </a:solidFill>
                <a:latin typeface="+mj-lt"/>
              </a:defRPr>
            </a:lvl1pPr>
          </a:lstStyle>
          <a:p>
            <a:r>
              <a:rPr lang="en-US" dirty="0"/>
              <a:t>Click icon to add picture</a:t>
            </a:r>
          </a:p>
        </p:txBody>
      </p:sp>
      <p:sp>
        <p:nvSpPr>
          <p:cNvPr id="17" name="Text Placeholder 22">
            <a:extLst>
              <a:ext uri="{FF2B5EF4-FFF2-40B4-BE49-F238E27FC236}">
                <a16:creationId xmlns:a16="http://schemas.microsoft.com/office/drawing/2014/main" xmlns="" id="{6041B4C2-28F5-0E43-84A3-1E98A479E820}"/>
              </a:ext>
            </a:extLst>
          </p:cNvPr>
          <p:cNvSpPr>
            <a:spLocks noGrp="1"/>
          </p:cNvSpPr>
          <p:nvPr>
            <p:ph type="body" sz="quarter" idx="11" hasCustomPrompt="1"/>
          </p:nvPr>
        </p:nvSpPr>
        <p:spPr>
          <a:xfrm>
            <a:off x="4978400" y="2839928"/>
            <a:ext cx="5346700" cy="457200"/>
          </a:xfrm>
          <a:prstGeom prst="rect">
            <a:avLst/>
          </a:prstGeom>
        </p:spPr>
        <p:txBody>
          <a:bodyPr anchor="ctr" anchorCtr="0"/>
          <a:lstStyle>
            <a:lvl1pPr marL="0" indent="0" algn="ctr">
              <a:buNone/>
              <a:defRPr sz="3200" b="1"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First &amp; Last Name</a:t>
            </a:r>
          </a:p>
        </p:txBody>
      </p:sp>
      <p:sp>
        <p:nvSpPr>
          <p:cNvPr id="18" name="Text Placeholder 22">
            <a:extLst>
              <a:ext uri="{FF2B5EF4-FFF2-40B4-BE49-F238E27FC236}">
                <a16:creationId xmlns:a16="http://schemas.microsoft.com/office/drawing/2014/main" xmlns="" id="{0AD2906D-80B8-9F47-ACC6-2080574562EE}"/>
              </a:ext>
            </a:extLst>
          </p:cNvPr>
          <p:cNvSpPr>
            <a:spLocks noGrp="1"/>
          </p:cNvSpPr>
          <p:nvPr>
            <p:ph type="body" sz="quarter" idx="12" hasCustomPrompt="1"/>
          </p:nvPr>
        </p:nvSpPr>
        <p:spPr>
          <a:xfrm>
            <a:off x="4978400" y="3352800"/>
            <a:ext cx="5346700" cy="381000"/>
          </a:xfrm>
          <a:prstGeom prst="rect">
            <a:avLst/>
          </a:prstGeom>
        </p:spPr>
        <p:txBody>
          <a:bodyPr anchor="ctr" anchorCtr="0"/>
          <a:lstStyle>
            <a:lvl1pPr marL="0" indent="0" algn="ctr">
              <a:buNone/>
              <a:defRPr sz="2400" b="0"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Title</a:t>
            </a:r>
          </a:p>
        </p:txBody>
      </p:sp>
    </p:spTree>
    <p:extLst>
      <p:ext uri="{BB962C8B-B14F-4D97-AF65-F5344CB8AC3E}">
        <p14:creationId xmlns:p14="http://schemas.microsoft.com/office/powerpoint/2010/main" xmlns="" val="1224363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0647D00C-4F35-FA44-AE6D-560B94E5574F}"/>
              </a:ext>
            </a:extLst>
          </p:cNvPr>
          <p:cNvSpPr/>
          <p:nvPr userDrawn="1"/>
        </p:nvSpPr>
        <p:spPr>
          <a:xfrm rot="10800000">
            <a:off x="0" y="0"/>
            <a:ext cx="12192000"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452A27FD-DCD3-3544-B54F-6CE33927D8BA}"/>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4">
            <a:extLst>
              <a:ext uri="{FF2B5EF4-FFF2-40B4-BE49-F238E27FC236}">
                <a16:creationId xmlns:a16="http://schemas.microsoft.com/office/drawing/2014/main" xmlns="" id="{5523472F-47E3-9A45-A820-D62DEE0551D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pic>
        <p:nvPicPr>
          <p:cNvPr id="7" name="Picture 6" descr="A picture containing meter&#10;&#10;Description automatically generated">
            <a:extLst>
              <a:ext uri="{FF2B5EF4-FFF2-40B4-BE49-F238E27FC236}">
                <a16:creationId xmlns:a16="http://schemas.microsoft.com/office/drawing/2014/main" xmlns="" id="{F2883CBB-C9BE-0445-AE42-E1E9A67055EE}"/>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p14="http://schemas.microsoft.com/office/powerpoint/2010/main" xmlns="" val="954772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lvl1pPr>
          </a:lstStyle>
          <a:p>
            <a:r>
              <a:rPr lang="en-US" dirty="0"/>
              <a:t>Click to edit Master title</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1535080"/>
            <a:ext cx="5498276" cy="4332319"/>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xmlns=""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6" name="Picture Placeholder 4">
            <a:extLst>
              <a:ext uri="{FF2B5EF4-FFF2-40B4-BE49-F238E27FC236}">
                <a16:creationId xmlns:a16="http://schemas.microsoft.com/office/drawing/2014/main" xmlns="" id="{73AA123F-7D5D-5743-842F-4FD61F2A7E5E}"/>
              </a:ext>
            </a:extLst>
          </p:cNvPr>
          <p:cNvSpPr>
            <a:spLocks noGrp="1"/>
          </p:cNvSpPr>
          <p:nvPr>
            <p:ph type="pic" sz="quarter" idx="11" hasCustomPrompt="1"/>
          </p:nvPr>
        </p:nvSpPr>
        <p:spPr>
          <a:xfrm>
            <a:off x="6096000" y="0"/>
            <a:ext cx="6099048" cy="6217920"/>
          </a:xfrm>
        </p:spPr>
        <p:txBody>
          <a:bodyPr anchor="ctr"/>
          <a:lstStyle>
            <a:lvl1pPr marL="0" indent="0" algn="ctr">
              <a:buNone/>
              <a:defRPr/>
            </a:lvl1pPr>
          </a:lstStyle>
          <a:p>
            <a:r>
              <a:rPr lang="en-US" dirty="0"/>
              <a:t>Click to Add Photo</a:t>
            </a:r>
          </a:p>
        </p:txBody>
      </p:sp>
    </p:spTree>
    <p:extLst>
      <p:ext uri="{BB962C8B-B14F-4D97-AF65-F5344CB8AC3E}">
        <p14:creationId xmlns:p14="http://schemas.microsoft.com/office/powerpoint/2010/main" xmlns="" val="1660018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Left_Text R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D0CBC6FF-D0F0-194A-9730-69A23927DE9B}"/>
              </a:ext>
            </a:extLst>
          </p:cNvPr>
          <p:cNvSpPr/>
          <p:nvPr userDrawn="1"/>
        </p:nvSpPr>
        <p:spPr>
          <a:xfrm>
            <a:off x="6096000" y="0"/>
            <a:ext cx="6096000" cy="620877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p:nvPr>
        </p:nvSpPr>
        <p:spPr>
          <a:xfrm>
            <a:off x="277934" y="295773"/>
            <a:ext cx="5495544" cy="649224"/>
          </a:xfrm>
          <a:prstGeom prst="rect">
            <a:avLst/>
          </a:prstGeom>
        </p:spPr>
        <p:txBody>
          <a:bodyPr anchor="ctr">
            <a:normAutofit/>
          </a:bodyPr>
          <a:lstStyle>
            <a:lvl1pPr>
              <a:defRPr sz="3600">
                <a:solidFill>
                  <a:srgbClr val="FEEE9F"/>
                </a:solidFill>
              </a:defRPr>
            </a:lvl1pPr>
          </a:lstStyle>
          <a:p>
            <a:r>
              <a:rPr lang="en-US" dirty="0"/>
              <a:t>Click to edit Master title</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xmlns=""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Text Placeholder 4">
            <a:extLst>
              <a:ext uri="{FF2B5EF4-FFF2-40B4-BE49-F238E27FC236}">
                <a16:creationId xmlns:a16="http://schemas.microsoft.com/office/drawing/2014/main" xmlns="" id="{7536AC97-D6BB-CF45-B568-D12F1D2C17B8}"/>
              </a:ext>
            </a:extLst>
          </p:cNvPr>
          <p:cNvSpPr>
            <a:spLocks noGrp="1"/>
          </p:cNvSpPr>
          <p:nvPr>
            <p:ph type="body" sz="quarter" idx="12"/>
          </p:nvPr>
        </p:nvSpPr>
        <p:spPr>
          <a:xfrm>
            <a:off x="6429756"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xmlns="" val="982806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97CE9458-0EE3-A344-A0D4-7BB7BD029951}"/>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hasCustomPrompt="1"/>
          </p:nvPr>
        </p:nvSpPr>
        <p:spPr>
          <a:xfrm>
            <a:off x="277934" y="295773"/>
            <a:ext cx="5498276" cy="1143000"/>
          </a:xfrm>
          <a:prstGeom prst="rect">
            <a:avLst/>
          </a:prstGeom>
        </p:spPr>
        <p:txBody>
          <a:bodyPr anchor="ctr">
            <a:normAutofit/>
          </a:bodyPr>
          <a:lstStyle>
            <a:lvl1pPr>
              <a:defRPr sz="3600"/>
            </a:lvl1pPr>
          </a:lstStyle>
          <a:p>
            <a:r>
              <a:rPr lang="en-US" dirty="0"/>
              <a:t>Click to edit Master title multiple lines</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a16="http://schemas.microsoft.com/office/drawing/2014/main" xmlns="" id="{8AD59A93-E94D-0445-9D55-67EBAACB4771}"/>
              </a:ext>
            </a:extLst>
          </p:cNvPr>
          <p:cNvCxnSpPr/>
          <p:nvPr userDrawn="1"/>
        </p:nvCxnSpPr>
        <p:spPr>
          <a:xfrm>
            <a:off x="406400" y="1476768"/>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xmlns="" id="{425C8691-7E6F-6449-8F4B-64C12952E9C9}"/>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4">
            <a:extLst>
              <a:ext uri="{FF2B5EF4-FFF2-40B4-BE49-F238E27FC236}">
                <a16:creationId xmlns:a16="http://schemas.microsoft.com/office/drawing/2014/main" xmlns="" id="{99316E8F-0323-0644-9C97-6CA6A64F7196}"/>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0" name="Picture Placeholder 4">
            <a:extLst>
              <a:ext uri="{FF2B5EF4-FFF2-40B4-BE49-F238E27FC236}">
                <a16:creationId xmlns:a16="http://schemas.microsoft.com/office/drawing/2014/main" xmlns="" id="{EE5ACE5E-8C71-F84C-84A2-7ADD0A4CE855}"/>
              </a:ext>
            </a:extLst>
          </p:cNvPr>
          <p:cNvSpPr>
            <a:spLocks noGrp="1"/>
          </p:cNvSpPr>
          <p:nvPr>
            <p:ph type="pic" sz="quarter" idx="11" hasCustomPrompt="1"/>
          </p:nvPr>
        </p:nvSpPr>
        <p:spPr>
          <a:xfrm>
            <a:off x="6096000" y="0"/>
            <a:ext cx="6099048" cy="6217920"/>
          </a:xfrm>
        </p:spPr>
        <p:txBody>
          <a:bodyPr anchor="ctr"/>
          <a:lstStyle>
            <a:lvl1pPr marL="0" indent="0" algn="ctr">
              <a:buNone/>
              <a:defRPr/>
            </a:lvl1pPr>
          </a:lstStyle>
          <a:p>
            <a:r>
              <a:rPr lang="en-US" dirty="0"/>
              <a:t>Click to Add Photo</a:t>
            </a:r>
          </a:p>
        </p:txBody>
      </p:sp>
      <p:pic>
        <p:nvPicPr>
          <p:cNvPr id="11" name="Picture 10" descr="A picture containing meter&#10;&#10;Description automatically generated">
            <a:extLst>
              <a:ext uri="{FF2B5EF4-FFF2-40B4-BE49-F238E27FC236}">
                <a16:creationId xmlns:a16="http://schemas.microsoft.com/office/drawing/2014/main" xmlns="" id="{08605FD4-FCB7-1D49-9A22-2DBBAD56AD0C}"/>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p14="http://schemas.microsoft.com/office/powerpoint/2010/main" xmlns="" val="560736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Text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EB5B3A71-252E-BB41-AABA-BE0AC50B74E3}"/>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BB99C37B-CADC-224E-AFF4-6F5D325F9CED}"/>
              </a:ext>
            </a:extLst>
          </p:cNvPr>
          <p:cNvSpPr/>
          <p:nvPr userDrawn="1"/>
        </p:nvSpPr>
        <p:spPr>
          <a:xfrm>
            <a:off x="6096000" y="0"/>
            <a:ext cx="6096000" cy="620877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lvl1pPr>
          </a:lstStyle>
          <a:p>
            <a:r>
              <a:rPr lang="en-US" dirty="0"/>
              <a:t>Click to edit Master title multiple lines</a:t>
            </a:r>
          </a:p>
        </p:txBody>
      </p:sp>
      <p:sp>
        <p:nvSpPr>
          <p:cNvPr id="4" name="Text Placeholder 3">
            <a:extLst>
              <a:ext uri="{FF2B5EF4-FFF2-40B4-BE49-F238E27FC236}">
                <a16:creationId xmlns:a16="http://schemas.microsoft.com/office/drawing/2014/main" xmlns=""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a16="http://schemas.microsoft.com/office/drawing/2014/main" xmlns="" id="{8AD59A93-E94D-0445-9D55-67EBAACB4771}"/>
              </a:ext>
            </a:extLst>
          </p:cNvPr>
          <p:cNvCxnSpPr/>
          <p:nvPr userDrawn="1"/>
        </p:nvCxnSpPr>
        <p:spPr>
          <a:xfrm>
            <a:off x="406400" y="1476768"/>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xmlns="" id="{6FA0FBEA-C105-AC49-830C-94C748A670A5}"/>
              </a:ext>
            </a:extLst>
          </p:cNvPr>
          <p:cNvSpPr>
            <a:spLocks noGrp="1"/>
          </p:cNvSpPr>
          <p:nvPr>
            <p:ph type="body" sz="quarter" idx="10"/>
          </p:nvPr>
        </p:nvSpPr>
        <p:spPr>
          <a:xfrm>
            <a:off x="6418522"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Rectangle 12">
            <a:extLst>
              <a:ext uri="{FF2B5EF4-FFF2-40B4-BE49-F238E27FC236}">
                <a16:creationId xmlns:a16="http://schemas.microsoft.com/office/drawing/2014/main" xmlns="" id="{8FA11376-EE0E-454A-8528-A1A8B2FD9D25}"/>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4">
            <a:extLst>
              <a:ext uri="{FF2B5EF4-FFF2-40B4-BE49-F238E27FC236}">
                <a16:creationId xmlns:a16="http://schemas.microsoft.com/office/drawing/2014/main" xmlns="" id="{760AE098-CC4F-1345-9B63-F539B3AC2A0D}"/>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pic>
        <p:nvPicPr>
          <p:cNvPr id="11" name="Picture 10" descr="A picture containing meter&#10;&#10;Description automatically generated">
            <a:extLst>
              <a:ext uri="{FF2B5EF4-FFF2-40B4-BE49-F238E27FC236}">
                <a16:creationId xmlns:a16="http://schemas.microsoft.com/office/drawing/2014/main" xmlns="" id="{18B37BB6-B6F8-EB49-B23B-915EE357AC9C}"/>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p14="http://schemas.microsoft.com/office/powerpoint/2010/main" xmlns="" val="4241598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Larg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xmlns="" id="{2A518CE1-0D5F-1C42-9A3E-10D40306BD89}"/>
              </a:ext>
            </a:extLst>
          </p:cNvPr>
          <p:cNvSpPr>
            <a:spLocks noGrp="1"/>
          </p:cNvSpPr>
          <p:nvPr>
            <p:ph type="pic" sz="quarter" idx="11" hasCustomPrompt="1"/>
          </p:nvPr>
        </p:nvSpPr>
        <p:spPr>
          <a:xfrm>
            <a:off x="0" y="1142999"/>
            <a:ext cx="12192000" cy="5084065"/>
          </a:xfrm>
        </p:spPr>
        <p:txBody>
          <a:bodyPr anchor="ctr"/>
          <a:lstStyle>
            <a:lvl1pPr marL="0" indent="0" algn="ctr">
              <a:buFont typeface="Arial" panose="020B0604020202020204" pitchFamily="34" charset="0"/>
              <a:buNone/>
              <a:defRPr/>
            </a:lvl1pPr>
          </a:lstStyle>
          <a:p>
            <a:r>
              <a:rPr lang="en-US" dirty="0"/>
              <a:t>Insert image</a:t>
            </a:r>
          </a:p>
        </p:txBody>
      </p:sp>
      <p:sp>
        <p:nvSpPr>
          <p:cNvPr id="7" name="Rectangle 6">
            <a:extLst>
              <a:ext uri="{FF2B5EF4-FFF2-40B4-BE49-F238E27FC236}">
                <a16:creationId xmlns:a16="http://schemas.microsoft.com/office/drawing/2014/main" xmlns="" id="{F2F793A9-ACD0-8144-BA76-AC9911BA49FB}"/>
              </a:ext>
            </a:extLst>
          </p:cNvPr>
          <p:cNvSpPr/>
          <p:nvPr userDrawn="1"/>
        </p:nvSpPr>
        <p:spPr>
          <a:xfrm>
            <a:off x="0" y="-1"/>
            <a:ext cx="12192000" cy="1143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xmlns="" id="{13E3B808-8450-C749-BE34-83F343354452}"/>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2" name="Title 1">
            <a:extLst>
              <a:ext uri="{FF2B5EF4-FFF2-40B4-BE49-F238E27FC236}">
                <a16:creationId xmlns:a16="http://schemas.microsoft.com/office/drawing/2014/main" xmlns="" id="{6349CBB3-A058-9248-905D-0684034A4364}"/>
              </a:ext>
            </a:extLst>
          </p:cNvPr>
          <p:cNvSpPr>
            <a:spLocks noGrp="1"/>
          </p:cNvSpPr>
          <p:nvPr>
            <p:ph type="title"/>
          </p:nvPr>
        </p:nvSpPr>
        <p:spPr/>
        <p:txBody>
          <a:bodyPr/>
          <a:lstStyle/>
          <a:p>
            <a:r>
              <a:rPr lang="en-US" dirty="0"/>
              <a:t>Click to edit Master title</a:t>
            </a:r>
          </a:p>
        </p:txBody>
      </p:sp>
      <p:cxnSp>
        <p:nvCxnSpPr>
          <p:cNvPr id="10" name="Straight Connector 9">
            <a:extLst>
              <a:ext uri="{FF2B5EF4-FFF2-40B4-BE49-F238E27FC236}">
                <a16:creationId xmlns:a16="http://schemas.microsoft.com/office/drawing/2014/main" xmlns="" id="{EA1FA9E0-A75C-1C46-AB6F-6A5E7D665B54}"/>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162084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62C4270-C58C-C940-B0EF-3FBEAD7572B5}"/>
              </a:ext>
            </a:extLst>
          </p:cNvPr>
          <p:cNvSpPr/>
          <p:nvPr userDrawn="1"/>
        </p:nvSpPr>
        <p:spPr>
          <a:xfrm rot="10800000">
            <a:off x="0"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xmlns="" id="{97AD48D7-EAA2-964B-A120-85C67653E646}"/>
              </a:ext>
            </a:extLst>
          </p:cNvPr>
          <p:cNvCxnSpPr/>
          <p:nvPr userDrawn="1"/>
        </p:nvCxnSpPr>
        <p:spPr>
          <a:xfrm>
            <a:off x="406402"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xmlns="" id="{2A518CE1-0D5F-1C42-9A3E-10D40306BD89}"/>
              </a:ext>
            </a:extLst>
          </p:cNvPr>
          <p:cNvSpPr>
            <a:spLocks noGrp="1"/>
          </p:cNvSpPr>
          <p:nvPr>
            <p:ph type="pic" sz="quarter" idx="11" hasCustomPrompt="1"/>
          </p:nvPr>
        </p:nvSpPr>
        <p:spPr>
          <a:xfrm>
            <a:off x="0" y="1143000"/>
            <a:ext cx="12192000" cy="5714999"/>
          </a:xfrm>
        </p:spPr>
        <p:txBody>
          <a:bodyPr anchor="ctr"/>
          <a:lstStyle>
            <a:lvl1pPr marL="0" indent="0" algn="ctr">
              <a:buFont typeface="Arial" panose="020B0604020202020204" pitchFamily="34" charset="0"/>
              <a:buNone/>
              <a:defRPr/>
            </a:lvl1pPr>
          </a:lstStyle>
          <a:p>
            <a:r>
              <a:rPr lang="en-US" dirty="0"/>
              <a:t>Insert image</a:t>
            </a:r>
          </a:p>
        </p:txBody>
      </p:sp>
      <p:sp>
        <p:nvSpPr>
          <p:cNvPr id="8" name="Rectangle 7">
            <a:extLst>
              <a:ext uri="{FF2B5EF4-FFF2-40B4-BE49-F238E27FC236}">
                <a16:creationId xmlns:a16="http://schemas.microsoft.com/office/drawing/2014/main" xmlns="" id="{31632447-B762-F14C-9D91-BE4817800ADD}"/>
              </a:ext>
            </a:extLst>
          </p:cNvPr>
          <p:cNvSpPr/>
          <p:nvPr userDrawn="1"/>
        </p:nvSpPr>
        <p:spPr>
          <a:xfrm>
            <a:off x="0" y="-1"/>
            <a:ext cx="12192000" cy="1143001"/>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349CBB3-A058-9248-905D-0684034A4364}"/>
              </a:ext>
            </a:extLst>
          </p:cNvPr>
          <p:cNvSpPr>
            <a:spLocks noGrp="1"/>
          </p:cNvSpPr>
          <p:nvPr>
            <p:ph type="title"/>
          </p:nvPr>
        </p:nvSpPr>
        <p:spPr/>
        <p:txBody>
          <a:bodyPr/>
          <a:lstStyle/>
          <a:p>
            <a:r>
              <a:rPr lang="en-US" dirty="0"/>
              <a:t>Click to edit Master title</a:t>
            </a:r>
          </a:p>
        </p:txBody>
      </p:sp>
      <p:cxnSp>
        <p:nvCxnSpPr>
          <p:cNvPr id="6" name="Straight Connector 5">
            <a:extLst>
              <a:ext uri="{FF2B5EF4-FFF2-40B4-BE49-F238E27FC236}">
                <a16:creationId xmlns:a16="http://schemas.microsoft.com/office/drawing/2014/main" xmlns="" id="{F3EF7B8B-DC7E-A14C-8B53-C948B4015EC6}"/>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39410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C3AE9D-042A-DD42-9A11-F79F2844C85D}"/>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a16="http://schemas.microsoft.com/office/drawing/2014/main" xmlns="" id="{F0B19004-5E21-B147-B0EB-1A69AD8C296D}"/>
              </a:ext>
            </a:extLst>
          </p:cNvPr>
          <p:cNvSpPr>
            <a:spLocks noGrp="1"/>
          </p:cNvSpPr>
          <p:nvPr>
            <p:ph idx="1"/>
          </p:nvPr>
        </p:nvSpPr>
        <p:spPr>
          <a:xfrm>
            <a:off x="277933" y="1520042"/>
            <a:ext cx="11647367" cy="4358244"/>
          </a:xfrm>
          <a:prstGeom prst="rect">
            <a:avLst/>
          </a:prstGeom>
        </p:spPr>
        <p:txBody>
          <a:bodyPr/>
          <a:lstStyle/>
          <a:p>
            <a:pPr lvl="0"/>
            <a:r>
              <a:rPr lang="en-US" dirty="0"/>
              <a:t>Click to edit Master text</a:t>
            </a:r>
          </a:p>
          <a:p>
            <a:pPr lvl="1"/>
            <a:r>
              <a:rPr lang="en-US" dirty="0"/>
              <a:t>Second level</a:t>
            </a:r>
          </a:p>
          <a:p>
            <a:pPr lvl="2"/>
            <a:r>
              <a:rPr lang="en-US" dirty="0"/>
              <a:t>Third level</a:t>
            </a:r>
          </a:p>
          <a:p>
            <a:pPr lvl="3"/>
            <a:r>
              <a:rPr lang="en-US" dirty="0"/>
              <a:t>Fourth level</a:t>
            </a:r>
          </a:p>
        </p:txBody>
      </p:sp>
      <p:sp>
        <p:nvSpPr>
          <p:cNvPr id="7" name="Slide Number Placeholder 6">
            <a:extLst>
              <a:ext uri="{FF2B5EF4-FFF2-40B4-BE49-F238E27FC236}">
                <a16:creationId xmlns:a16="http://schemas.microsoft.com/office/drawing/2014/main" xmlns="" id="{19ABB276-9101-0D4D-A13B-A773BD15A610}"/>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333537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F2DB36-0E37-3E4F-846E-FFE754041574}"/>
              </a:ext>
            </a:extLst>
          </p:cNvPr>
          <p:cNvSpPr>
            <a:spLocks noGrp="1"/>
          </p:cNvSpPr>
          <p:nvPr>
            <p:ph type="title"/>
          </p:nvPr>
        </p:nvSpPr>
        <p:spPr>
          <a:xfrm>
            <a:off x="277934" y="295773"/>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xmlns="" id="{FC3CB7B1-BD73-384F-B626-099E8AB1C163}"/>
              </a:ext>
            </a:extLst>
          </p:cNvPr>
          <p:cNvSpPr>
            <a:spLocks noGrp="1"/>
          </p:cNvSpPr>
          <p:nvPr>
            <p:ph sz="half" idx="1" hasCustomPrompt="1"/>
          </p:nvPr>
        </p:nvSpPr>
        <p:spPr>
          <a:xfrm>
            <a:off x="277934" y="1535081"/>
            <a:ext cx="5641848"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4" name="Content Placeholder 3">
            <a:extLst>
              <a:ext uri="{FF2B5EF4-FFF2-40B4-BE49-F238E27FC236}">
                <a16:creationId xmlns:a16="http://schemas.microsoft.com/office/drawing/2014/main" xmlns="" id="{437BAA05-1B10-1D4A-BBC2-304E5EEDACA0}"/>
              </a:ext>
            </a:extLst>
          </p:cNvPr>
          <p:cNvSpPr>
            <a:spLocks noGrp="1"/>
          </p:cNvSpPr>
          <p:nvPr>
            <p:ph sz="half" idx="2" hasCustomPrompt="1"/>
          </p:nvPr>
        </p:nvSpPr>
        <p:spPr>
          <a:xfrm>
            <a:off x="6275268" y="1535081"/>
            <a:ext cx="5638800"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8" name="Slide Number Placeholder 7">
            <a:extLst>
              <a:ext uri="{FF2B5EF4-FFF2-40B4-BE49-F238E27FC236}">
                <a16:creationId xmlns:a16="http://schemas.microsoft.com/office/drawing/2014/main" xmlns="" id="{30DD411A-1AC0-4C4B-B7F9-D6B8D5E7DF62}"/>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202827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Title and Content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546EA6-B167-1647-B82D-DC3F21AF8E50}"/>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3" name="Text Placeholder 2">
            <a:extLst>
              <a:ext uri="{FF2B5EF4-FFF2-40B4-BE49-F238E27FC236}">
                <a16:creationId xmlns:a16="http://schemas.microsoft.com/office/drawing/2014/main" xmlns="" id="{C5525187-523C-DC4E-B373-33ABFAF3AC58}"/>
              </a:ext>
            </a:extLst>
          </p:cNvPr>
          <p:cNvSpPr>
            <a:spLocks noGrp="1"/>
          </p:cNvSpPr>
          <p:nvPr>
            <p:ph type="body" idx="1" hasCustomPrompt="1"/>
          </p:nvPr>
        </p:nvSpPr>
        <p:spPr>
          <a:xfrm>
            <a:off x="277934" y="1361863"/>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a16="http://schemas.microsoft.com/office/drawing/2014/main" xmlns="" id="{A15F897F-8F77-C642-9F94-C50E3197BAFC}"/>
              </a:ext>
            </a:extLst>
          </p:cNvPr>
          <p:cNvSpPr>
            <a:spLocks noGrp="1"/>
          </p:cNvSpPr>
          <p:nvPr>
            <p:ph sz="half" idx="2" hasCustomPrompt="1"/>
          </p:nvPr>
        </p:nvSpPr>
        <p:spPr>
          <a:xfrm>
            <a:off x="277934" y="2185775"/>
            <a:ext cx="5641848" cy="3681626"/>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5" name="Text Placeholder 4">
            <a:extLst>
              <a:ext uri="{FF2B5EF4-FFF2-40B4-BE49-F238E27FC236}">
                <a16:creationId xmlns:a16="http://schemas.microsoft.com/office/drawing/2014/main" xmlns="" id="{F100E7DB-782E-2C45-8167-CDD0EA86BAD2}"/>
              </a:ext>
            </a:extLst>
          </p:cNvPr>
          <p:cNvSpPr>
            <a:spLocks noGrp="1"/>
          </p:cNvSpPr>
          <p:nvPr>
            <p:ph type="body" sz="quarter" idx="3" hasCustomPrompt="1"/>
          </p:nvPr>
        </p:nvSpPr>
        <p:spPr>
          <a:xfrm>
            <a:off x="6283452" y="1361863"/>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a16="http://schemas.microsoft.com/office/drawing/2014/main" xmlns="" id="{B8B53DB2-837A-1E41-952E-52B252EFBAD9}"/>
              </a:ext>
            </a:extLst>
          </p:cNvPr>
          <p:cNvSpPr>
            <a:spLocks noGrp="1"/>
          </p:cNvSpPr>
          <p:nvPr>
            <p:ph sz="quarter" idx="4" hasCustomPrompt="1"/>
          </p:nvPr>
        </p:nvSpPr>
        <p:spPr>
          <a:xfrm>
            <a:off x="6283452" y="2185775"/>
            <a:ext cx="5641848" cy="3681626"/>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0" name="Slide Number Placeholder 9">
            <a:extLst>
              <a:ext uri="{FF2B5EF4-FFF2-40B4-BE49-F238E27FC236}">
                <a16:creationId xmlns:a16="http://schemas.microsoft.com/office/drawing/2014/main" xmlns="" id="{DAC63D21-C33D-9E4F-9EDB-EE6548FFC555}"/>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3020929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a16="http://schemas.microsoft.com/office/drawing/2014/main" xmlns=""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p14="http://schemas.microsoft.com/office/powerpoint/2010/main" xmlns="" val="4080314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99B51-C150-AD4E-BEE5-623B0A131E39}"/>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6" name="Slide Number Placeholder 5">
            <a:extLst>
              <a:ext uri="{FF2B5EF4-FFF2-40B4-BE49-F238E27FC236}">
                <a16:creationId xmlns:a16="http://schemas.microsoft.com/office/drawing/2014/main" xmlns=""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4" name="Text Placeholder 5">
            <a:extLst>
              <a:ext uri="{FF2B5EF4-FFF2-40B4-BE49-F238E27FC236}">
                <a16:creationId xmlns:a16="http://schemas.microsoft.com/office/drawing/2014/main" xmlns="" id="{2430D756-47CB-0E43-B9CD-A7BE8386C3D2}"/>
              </a:ext>
            </a:extLst>
          </p:cNvPr>
          <p:cNvSpPr>
            <a:spLocks noGrp="1"/>
          </p:cNvSpPr>
          <p:nvPr>
            <p:ph type="body" sz="quarter" idx="17" hasCustomPrompt="1"/>
          </p:nvPr>
        </p:nvSpPr>
        <p:spPr>
          <a:xfrm>
            <a:off x="8382000" y="2005584"/>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5" name="Text Placeholder 5">
            <a:extLst>
              <a:ext uri="{FF2B5EF4-FFF2-40B4-BE49-F238E27FC236}">
                <a16:creationId xmlns:a16="http://schemas.microsoft.com/office/drawing/2014/main" xmlns="" id="{6B29F451-CE5A-EB40-A282-04773C4C957D}"/>
              </a:ext>
            </a:extLst>
          </p:cNvPr>
          <p:cNvSpPr>
            <a:spLocks noGrp="1"/>
          </p:cNvSpPr>
          <p:nvPr>
            <p:ph type="body" sz="quarter" idx="18" hasCustomPrompt="1"/>
          </p:nvPr>
        </p:nvSpPr>
        <p:spPr>
          <a:xfrm>
            <a:off x="4495800" y="2011680"/>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7" name="Text Placeholder 5">
            <a:extLst>
              <a:ext uri="{FF2B5EF4-FFF2-40B4-BE49-F238E27FC236}">
                <a16:creationId xmlns:a16="http://schemas.microsoft.com/office/drawing/2014/main" xmlns="" id="{715B99DB-285A-9F48-94ED-A7E37351D0D7}"/>
              </a:ext>
            </a:extLst>
          </p:cNvPr>
          <p:cNvSpPr>
            <a:spLocks noGrp="1"/>
          </p:cNvSpPr>
          <p:nvPr>
            <p:ph type="body" sz="quarter" idx="16" hasCustomPrompt="1"/>
          </p:nvPr>
        </p:nvSpPr>
        <p:spPr>
          <a:xfrm>
            <a:off x="609600" y="1981200"/>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8" name="Text Placeholder 13">
            <a:extLst>
              <a:ext uri="{FF2B5EF4-FFF2-40B4-BE49-F238E27FC236}">
                <a16:creationId xmlns:a16="http://schemas.microsoft.com/office/drawing/2014/main" xmlns="" id="{6DD56EEB-5E1A-FC41-9BDC-6104C8A2666A}"/>
              </a:ext>
            </a:extLst>
          </p:cNvPr>
          <p:cNvSpPr>
            <a:spLocks noGrp="1"/>
          </p:cNvSpPr>
          <p:nvPr>
            <p:ph type="body" sz="quarter" idx="13" hasCustomPrompt="1"/>
          </p:nvPr>
        </p:nvSpPr>
        <p:spPr>
          <a:xfrm>
            <a:off x="8382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
        <p:nvSpPr>
          <p:cNvPr id="9" name="Text Placeholder 13">
            <a:extLst>
              <a:ext uri="{FF2B5EF4-FFF2-40B4-BE49-F238E27FC236}">
                <a16:creationId xmlns:a16="http://schemas.microsoft.com/office/drawing/2014/main" xmlns="" id="{002BAA5A-C66E-AB4A-ABA6-ECB4D6209592}"/>
              </a:ext>
            </a:extLst>
          </p:cNvPr>
          <p:cNvSpPr>
            <a:spLocks noGrp="1"/>
          </p:cNvSpPr>
          <p:nvPr>
            <p:ph type="body" sz="quarter" idx="14" hasCustomPrompt="1"/>
          </p:nvPr>
        </p:nvSpPr>
        <p:spPr>
          <a:xfrm>
            <a:off x="86106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
        <p:nvSpPr>
          <p:cNvPr id="10" name="Text Placeholder 13">
            <a:extLst>
              <a:ext uri="{FF2B5EF4-FFF2-40B4-BE49-F238E27FC236}">
                <a16:creationId xmlns:a16="http://schemas.microsoft.com/office/drawing/2014/main" xmlns="" id="{8D0E545A-1D40-EE41-8064-5928222E71F5}"/>
              </a:ext>
            </a:extLst>
          </p:cNvPr>
          <p:cNvSpPr>
            <a:spLocks noGrp="1"/>
          </p:cNvSpPr>
          <p:nvPr>
            <p:ph type="body" sz="quarter" idx="15" hasCustomPrompt="1"/>
          </p:nvPr>
        </p:nvSpPr>
        <p:spPr>
          <a:xfrm>
            <a:off x="47244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Tree>
    <p:extLst>
      <p:ext uri="{BB962C8B-B14F-4D97-AF65-F5344CB8AC3E}">
        <p14:creationId xmlns:p14="http://schemas.microsoft.com/office/powerpoint/2010/main" xmlns="" val="2236570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 and Tex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41687E99-5CDB-0B44-A02C-579184AD0956}"/>
              </a:ext>
            </a:extLst>
          </p:cNvPr>
          <p:cNvSpPr/>
          <p:nvPr userDrawn="1"/>
        </p:nvSpPr>
        <p:spPr>
          <a:xfrm>
            <a:off x="-12192" y="6212926"/>
            <a:ext cx="12216384"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4">
            <a:extLst>
              <a:ext uri="{FF2B5EF4-FFF2-40B4-BE49-F238E27FC236}">
                <a16:creationId xmlns:a16="http://schemas.microsoft.com/office/drawing/2014/main" xmlns="" id="{EE57BA39-D77B-8F47-A2B1-6A2E229B569C}"/>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4" name="Rounded Rectangle 13">
            <a:extLst>
              <a:ext uri="{FF2B5EF4-FFF2-40B4-BE49-F238E27FC236}">
                <a16:creationId xmlns:a16="http://schemas.microsoft.com/office/drawing/2014/main" xmlns="" id="{5F759B73-2926-1243-8C54-9F81CC4FEE3B}"/>
              </a:ext>
            </a:extLst>
          </p:cNvPr>
          <p:cNvSpPr/>
          <p:nvPr userDrawn="1"/>
        </p:nvSpPr>
        <p:spPr>
          <a:xfrm>
            <a:off x="3815398" y="1066800"/>
            <a:ext cx="6509702" cy="4273994"/>
          </a:xfrm>
          <a:prstGeom prst="roundRect">
            <a:avLst>
              <a:gd name="adj" fmla="val 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latin typeface="+mj-lt"/>
            </a:endParaRPr>
          </a:p>
        </p:txBody>
      </p:sp>
      <p:sp>
        <p:nvSpPr>
          <p:cNvPr id="15" name="Rectangle 14">
            <a:extLst>
              <a:ext uri="{FF2B5EF4-FFF2-40B4-BE49-F238E27FC236}">
                <a16:creationId xmlns:a16="http://schemas.microsoft.com/office/drawing/2014/main" xmlns="" id="{11195FD5-F90D-6E48-BA95-14C70423FB2C}"/>
              </a:ext>
            </a:extLst>
          </p:cNvPr>
          <p:cNvSpPr/>
          <p:nvPr userDrawn="1"/>
        </p:nvSpPr>
        <p:spPr>
          <a:xfrm>
            <a:off x="1866900" y="1600200"/>
            <a:ext cx="3111498" cy="3159346"/>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Picture Placeholder 14">
            <a:extLst>
              <a:ext uri="{FF2B5EF4-FFF2-40B4-BE49-F238E27FC236}">
                <a16:creationId xmlns:a16="http://schemas.microsoft.com/office/drawing/2014/main" xmlns="" id="{855AF2D4-8C7C-2849-A0D6-D449E513C6D0}"/>
              </a:ext>
            </a:extLst>
          </p:cNvPr>
          <p:cNvSpPr>
            <a:spLocks noGrp="1"/>
          </p:cNvSpPr>
          <p:nvPr>
            <p:ph type="pic" sz="quarter" idx="10"/>
          </p:nvPr>
        </p:nvSpPr>
        <p:spPr>
          <a:xfrm>
            <a:off x="1866900" y="1600200"/>
            <a:ext cx="3111500" cy="3159346"/>
          </a:xfrm>
          <a:prstGeom prst="rect">
            <a:avLst/>
          </a:prstGeom>
        </p:spPr>
        <p:txBody>
          <a:bodyPr/>
          <a:lstStyle>
            <a:lvl1pPr marL="0" indent="0">
              <a:buNone/>
              <a:defRPr sz="2400" b="1" i="0">
                <a:solidFill>
                  <a:schemeClr val="tx1"/>
                </a:solidFill>
                <a:latin typeface="+mj-lt"/>
              </a:defRPr>
            </a:lvl1pPr>
          </a:lstStyle>
          <a:p>
            <a:r>
              <a:rPr lang="en-US" dirty="0"/>
              <a:t>Click icon to add picture</a:t>
            </a:r>
          </a:p>
        </p:txBody>
      </p:sp>
      <p:sp>
        <p:nvSpPr>
          <p:cNvPr id="17" name="Text Placeholder 22">
            <a:extLst>
              <a:ext uri="{FF2B5EF4-FFF2-40B4-BE49-F238E27FC236}">
                <a16:creationId xmlns:a16="http://schemas.microsoft.com/office/drawing/2014/main" xmlns="" id="{6041B4C2-28F5-0E43-84A3-1E98A479E820}"/>
              </a:ext>
            </a:extLst>
          </p:cNvPr>
          <p:cNvSpPr>
            <a:spLocks noGrp="1"/>
          </p:cNvSpPr>
          <p:nvPr>
            <p:ph type="body" sz="quarter" idx="11" hasCustomPrompt="1"/>
          </p:nvPr>
        </p:nvSpPr>
        <p:spPr>
          <a:xfrm>
            <a:off x="4978400" y="2839928"/>
            <a:ext cx="5346700" cy="457200"/>
          </a:xfrm>
          <a:prstGeom prst="rect">
            <a:avLst/>
          </a:prstGeom>
        </p:spPr>
        <p:txBody>
          <a:bodyPr anchor="ctr" anchorCtr="0"/>
          <a:lstStyle>
            <a:lvl1pPr marL="0" indent="0" algn="ctr">
              <a:buNone/>
              <a:defRPr sz="3200" b="1"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First &amp; Last Name</a:t>
            </a:r>
          </a:p>
        </p:txBody>
      </p:sp>
      <p:sp>
        <p:nvSpPr>
          <p:cNvPr id="18" name="Text Placeholder 22">
            <a:extLst>
              <a:ext uri="{FF2B5EF4-FFF2-40B4-BE49-F238E27FC236}">
                <a16:creationId xmlns:a16="http://schemas.microsoft.com/office/drawing/2014/main" xmlns="" id="{0AD2906D-80B8-9F47-ACC6-2080574562EE}"/>
              </a:ext>
            </a:extLst>
          </p:cNvPr>
          <p:cNvSpPr>
            <a:spLocks noGrp="1"/>
          </p:cNvSpPr>
          <p:nvPr>
            <p:ph type="body" sz="quarter" idx="12" hasCustomPrompt="1"/>
          </p:nvPr>
        </p:nvSpPr>
        <p:spPr>
          <a:xfrm>
            <a:off x="4978400" y="3352800"/>
            <a:ext cx="5346700" cy="381000"/>
          </a:xfrm>
          <a:prstGeom prst="rect">
            <a:avLst/>
          </a:prstGeom>
        </p:spPr>
        <p:txBody>
          <a:bodyPr anchor="ctr" anchorCtr="0"/>
          <a:lstStyle>
            <a:lvl1pPr marL="0" indent="0" algn="ctr">
              <a:buNone/>
              <a:defRPr sz="2400" b="0"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Title</a:t>
            </a:r>
          </a:p>
        </p:txBody>
      </p:sp>
      <p:pic>
        <p:nvPicPr>
          <p:cNvPr id="10" name="Picture 9">
            <a:extLst>
              <a:ext uri="{FF2B5EF4-FFF2-40B4-BE49-F238E27FC236}">
                <a16:creationId xmlns:a16="http://schemas.microsoft.com/office/drawing/2014/main" xmlns="" id="{6DF32CC0-776F-3E4E-9C16-81475DD0FFFF}"/>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p14="http://schemas.microsoft.com/office/powerpoint/2010/main" xmlns="" val="373172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6.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5F5F5"/>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365278B8-008E-F549-82E1-0C807CDEB612}"/>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xmlns="" id="{0D39BE9D-B1D3-564A-82E1-F35C8A6D2A40}"/>
              </a:ext>
            </a:extLst>
          </p:cNvPr>
          <p:cNvSpPr>
            <a:spLocks noGrp="1"/>
          </p:cNvSpPr>
          <p:nvPr>
            <p:ph type="body" idx="1"/>
          </p:nvPr>
        </p:nvSpPr>
        <p:spPr>
          <a:xfrm>
            <a:off x="272316" y="1598532"/>
            <a:ext cx="11647368" cy="4269584"/>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a:p>
            <a:pPr lvl="2"/>
            <a:r>
              <a:rPr lang="en-US" dirty="0"/>
              <a:t>Third level</a:t>
            </a:r>
          </a:p>
          <a:p>
            <a:pPr lvl="3"/>
            <a:r>
              <a:rPr lang="en-US" dirty="0"/>
              <a:t>Fourth level</a:t>
            </a:r>
          </a:p>
        </p:txBody>
      </p:sp>
      <p:sp>
        <p:nvSpPr>
          <p:cNvPr id="12" name="Title Placeholder 11">
            <a:extLst>
              <a:ext uri="{FF2B5EF4-FFF2-40B4-BE49-F238E27FC236}">
                <a16:creationId xmlns:a16="http://schemas.microsoft.com/office/drawing/2014/main" xmlns="" id="{F782093C-5F6F-DB4E-8069-C0C7B990217E}"/>
              </a:ext>
            </a:extLst>
          </p:cNvPr>
          <p:cNvSpPr>
            <a:spLocks noGrp="1"/>
          </p:cNvSpPr>
          <p:nvPr>
            <p:ph type="title"/>
          </p:nvPr>
        </p:nvSpPr>
        <p:spPr>
          <a:xfrm>
            <a:off x="277932" y="295773"/>
            <a:ext cx="11647367" cy="645075"/>
          </a:xfrm>
          <a:prstGeom prst="rect">
            <a:avLst/>
          </a:prstGeom>
        </p:spPr>
        <p:txBody>
          <a:bodyPr vert="horz" lIns="91440" tIns="45720" rIns="91440" bIns="45720" rtlCol="0" anchor="ctr">
            <a:normAutofit/>
          </a:bodyPr>
          <a:lstStyle/>
          <a:p>
            <a:r>
              <a:rPr lang="en-US" dirty="0"/>
              <a:t>Click to edit Master title</a:t>
            </a:r>
          </a:p>
        </p:txBody>
      </p:sp>
      <p:sp>
        <p:nvSpPr>
          <p:cNvPr id="15" name="Slide Number Placeholder 14">
            <a:extLst>
              <a:ext uri="{FF2B5EF4-FFF2-40B4-BE49-F238E27FC236}">
                <a16:creationId xmlns:a16="http://schemas.microsoft.com/office/drawing/2014/main" xmlns="" id="{D3472CA6-F87F-A14B-8F68-9F82D1D8812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800" b="1">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a16="http://schemas.microsoft.com/office/drawing/2014/main" xmlns="" id="{4A9D0EE2-196A-704E-B498-12C51A4ABFD0}"/>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xmlns="" id="{44F2B650-03BD-7A49-8A31-AB1BF5784B27}"/>
              </a:ext>
            </a:extLst>
          </p:cNvPr>
          <p:cNvPicPr>
            <a:picLocks noChangeAspect="1"/>
          </p:cNvPicPr>
          <p:nvPr userDrawn="1"/>
        </p:nvPicPr>
        <p:blipFill>
          <a:blip r:embed="rId25"/>
          <a:srcRect/>
          <a:stretch/>
        </p:blipFill>
        <p:spPr>
          <a:xfrm>
            <a:off x="381002" y="6339154"/>
            <a:ext cx="2494259" cy="411090"/>
          </a:xfrm>
          <a:prstGeom prst="rect">
            <a:avLst/>
          </a:prstGeom>
        </p:spPr>
      </p:pic>
    </p:spTree>
    <p:extLst>
      <p:ext uri="{BB962C8B-B14F-4D97-AF65-F5344CB8AC3E}">
        <p14:creationId xmlns:p14="http://schemas.microsoft.com/office/powerpoint/2010/main" xmlns="" val="1417895617"/>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60" r:id="rId20"/>
    <p:sldLayoutId id="2147483862" r:id="rId21"/>
    <p:sldLayoutId id="2147483864" r:id="rId22"/>
    <p:sldLayoutId id="2147483865" r:id="rId23"/>
  </p:sldLayoutIdLst>
  <p:txStyles>
    <p:title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240">
          <p15:clr>
            <a:srgbClr val="F26B43"/>
          </p15:clr>
        </p15:guide>
        <p15:guide id="3" pos="7440">
          <p15:clr>
            <a:srgbClr val="F26B43"/>
          </p15:clr>
        </p15:guide>
        <p15:guide id="4" orient="horz" pos="264">
          <p15:clr>
            <a:srgbClr val="F26B43"/>
          </p15:clr>
        </p15:guide>
        <p15:guide id="5" pos="3840">
          <p15:clr>
            <a:srgbClr val="F26B43"/>
          </p15:clr>
        </p15:guide>
        <p15:guide id="6" orient="horz" pos="1008">
          <p15:clr>
            <a:srgbClr val="F26B43"/>
          </p15:clr>
        </p15:guide>
        <p15:guide id="7" pos="168">
          <p15:clr>
            <a:srgbClr val="F26B43"/>
          </p15:clr>
        </p15:guide>
        <p15:guide id="8" pos="7512">
          <p15:clr>
            <a:srgbClr val="F26B43"/>
          </p15:clr>
        </p15:guide>
        <p15:guide id="9" orient="horz" pos="3768">
          <p15:clr>
            <a:srgbClr val="F26B43"/>
          </p15:clr>
        </p15:guide>
        <p15:guide id="10" orient="horz" pos="36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FB0797D9-27CF-7B4D-9790-D869C58F3F42}"/>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65278B8-008E-F549-82E1-0C807CDEB612}"/>
              </a:ext>
            </a:extLst>
          </p:cNvPr>
          <p:cNvSpPr/>
          <p:nvPr userDrawn="1"/>
        </p:nvSpPr>
        <p:spPr>
          <a:xfrm>
            <a:off x="0" y="6212926"/>
            <a:ext cx="12192001"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xmlns="" id="{0D39BE9D-B1D3-564A-82E1-F35C8A6D2A40}"/>
              </a:ext>
            </a:extLst>
          </p:cNvPr>
          <p:cNvSpPr>
            <a:spLocks noGrp="1"/>
          </p:cNvSpPr>
          <p:nvPr>
            <p:ph type="body" idx="1"/>
          </p:nvPr>
        </p:nvSpPr>
        <p:spPr>
          <a:xfrm>
            <a:off x="272316" y="1598532"/>
            <a:ext cx="11647368" cy="4269584"/>
          </a:xfrm>
          <a:prstGeom prst="rect">
            <a:avLst/>
          </a:prstGeom>
        </p:spPr>
        <p:txBody>
          <a:bodyPr vert="horz" lIns="91440" tIns="45720" rIns="91440" bIns="45720" rtlCol="0">
            <a:normAutofit/>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2" name="Title Placeholder 11">
            <a:extLst>
              <a:ext uri="{FF2B5EF4-FFF2-40B4-BE49-F238E27FC236}">
                <a16:creationId xmlns:a16="http://schemas.microsoft.com/office/drawing/2014/main" xmlns="" id="{F782093C-5F6F-DB4E-8069-C0C7B990217E}"/>
              </a:ext>
            </a:extLst>
          </p:cNvPr>
          <p:cNvSpPr>
            <a:spLocks noGrp="1"/>
          </p:cNvSpPr>
          <p:nvPr>
            <p:ph type="title"/>
          </p:nvPr>
        </p:nvSpPr>
        <p:spPr>
          <a:xfrm>
            <a:off x="277932" y="295773"/>
            <a:ext cx="11647367" cy="645075"/>
          </a:xfrm>
          <a:prstGeom prst="rect">
            <a:avLst/>
          </a:prstGeom>
        </p:spPr>
        <p:txBody>
          <a:bodyPr vert="horz" lIns="91440" tIns="45720" rIns="91440" bIns="45720" rtlCol="0" anchor="ctr">
            <a:normAutofit/>
          </a:bodyPr>
          <a:lstStyle/>
          <a:p>
            <a:r>
              <a:rPr lang="en-US" dirty="0"/>
              <a:t>Click to edit Master title</a:t>
            </a:r>
          </a:p>
        </p:txBody>
      </p:sp>
      <p:sp>
        <p:nvSpPr>
          <p:cNvPr id="15" name="Slide Number Placeholder 14">
            <a:extLst>
              <a:ext uri="{FF2B5EF4-FFF2-40B4-BE49-F238E27FC236}">
                <a16:creationId xmlns:a16="http://schemas.microsoft.com/office/drawing/2014/main" xmlns="" id="{D3472CA6-F87F-A14B-8F68-9F82D1D88129}"/>
              </a:ext>
            </a:extLst>
          </p:cNvPr>
          <p:cNvSpPr>
            <a:spLocks noGrp="1"/>
          </p:cNvSpPr>
          <p:nvPr>
            <p:ph type="sldNum" sz="quarter" idx="4"/>
          </p:nvPr>
        </p:nvSpPr>
        <p:spPr>
          <a:xfrm>
            <a:off x="9067802" y="6352901"/>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a16="http://schemas.microsoft.com/office/drawing/2014/main" xmlns="" id="{4A9D0EE2-196A-704E-B498-12C51A4ABFD0}"/>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meter&#10;&#10;Description automatically generated">
            <a:extLst>
              <a:ext uri="{FF2B5EF4-FFF2-40B4-BE49-F238E27FC236}">
                <a16:creationId xmlns:a16="http://schemas.microsoft.com/office/drawing/2014/main" xmlns="" id="{05AB6F7A-52C3-4445-9E07-272511C53A14}"/>
              </a:ext>
            </a:extLst>
          </p:cNvPr>
          <p:cNvPicPr>
            <a:picLocks noChangeAspect="1"/>
          </p:cNvPicPr>
          <p:nvPr userDrawn="1"/>
        </p:nvPicPr>
        <p:blipFill>
          <a:blip r:embed="rId18"/>
          <a:stretch>
            <a:fillRect/>
          </a:stretch>
        </p:blipFill>
        <p:spPr>
          <a:xfrm>
            <a:off x="381002" y="6339154"/>
            <a:ext cx="2494259" cy="411091"/>
          </a:xfrm>
          <a:prstGeom prst="rect">
            <a:avLst/>
          </a:prstGeom>
        </p:spPr>
      </p:pic>
    </p:spTree>
    <p:extLst>
      <p:ext uri="{BB962C8B-B14F-4D97-AF65-F5344CB8AC3E}">
        <p14:creationId xmlns:p14="http://schemas.microsoft.com/office/powerpoint/2010/main" xmlns="" val="3278320633"/>
      </p:ext>
    </p:extLst>
  </p:cSld>
  <p:clrMap bg1="dk1" tx1="lt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Lst>
  <p:txStyles>
    <p:title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FEEE9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2160">
          <p15:clr>
            <a:srgbClr val="F26B43"/>
          </p15:clr>
        </p15:guide>
        <p15:guide id="2" pos="240">
          <p15:clr>
            <a:srgbClr val="F26B43"/>
          </p15:clr>
        </p15:guide>
        <p15:guide id="3" pos="7440">
          <p15:clr>
            <a:srgbClr val="F26B43"/>
          </p15:clr>
        </p15:guide>
        <p15:guide id="4" orient="horz" pos="264">
          <p15:clr>
            <a:srgbClr val="F26B43"/>
          </p15:clr>
        </p15:guide>
        <p15:guide id="5" pos="3840">
          <p15:clr>
            <a:srgbClr val="F26B43"/>
          </p15:clr>
        </p15:guide>
        <p15:guide id="6" orient="horz" pos="1008">
          <p15:clr>
            <a:srgbClr val="F26B43"/>
          </p15:clr>
        </p15:guide>
        <p15:guide id="7" pos="168">
          <p15:clr>
            <a:srgbClr val="F26B43"/>
          </p15:clr>
        </p15:guide>
        <p15:guide id="8" pos="7512">
          <p15:clr>
            <a:srgbClr val="F26B43"/>
          </p15:clr>
        </p15:guide>
        <p15:guide id="9" orient="horz" pos="3768">
          <p15:clr>
            <a:srgbClr val="F26B43"/>
          </p15:clr>
        </p15:guide>
        <p15:guide id="10" orient="horz" pos="36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ags" Target="../tags/tag3.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3.xml"/><Relationship Id="rId1" Type="http://schemas.openxmlformats.org/officeDocument/2006/relationships/tags" Target="../tags/tag5.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tags" Target="../tags/tag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14.xml"/><Relationship Id="rId1" Type="http://schemas.openxmlformats.org/officeDocument/2006/relationships/tags" Target="../tags/tag8.xml"/><Relationship Id="rId6" Type="http://schemas.openxmlformats.org/officeDocument/2006/relationships/image" Target="../media/image10.svg"/><Relationship Id="rId5" Type="http://schemas.openxmlformats.org/officeDocument/2006/relationships/image" Target="../media/image15.png"/><Relationship Id="rId10" Type="http://schemas.openxmlformats.org/officeDocument/2006/relationships/image" Target="../media/image14.svg"/><Relationship Id="rId4" Type="http://schemas.openxmlformats.org/officeDocument/2006/relationships/image" Target="../media/image14.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0.xml"/><Relationship Id="rId1" Type="http://schemas.openxmlformats.org/officeDocument/2006/relationships/tags" Target="../tags/tag9.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9EA010B1-890B-D54D-8189-94E09A0613C0}"/>
              </a:ext>
            </a:extLst>
          </p:cNvPr>
          <p:cNvSpPr>
            <a:spLocks noGrp="1"/>
          </p:cNvSpPr>
          <p:nvPr>
            <p:ph type="title"/>
          </p:nvPr>
        </p:nvSpPr>
        <p:spPr/>
        <p:txBody>
          <a:bodyPr/>
          <a:lstStyle/>
          <a:p>
            <a:r>
              <a:rPr lang="en-US" dirty="0"/>
              <a:t>Reach Out</a:t>
            </a:r>
          </a:p>
        </p:txBody>
      </p:sp>
      <p:sp>
        <p:nvSpPr>
          <p:cNvPr id="2" name="Content Placeholder 1">
            <a:extLst>
              <a:ext uri="{FF2B5EF4-FFF2-40B4-BE49-F238E27FC236}">
                <a16:creationId xmlns:a16="http://schemas.microsoft.com/office/drawing/2014/main" xmlns="" id="{CBC321BF-76D9-324D-8465-7258325FC048}"/>
              </a:ext>
            </a:extLst>
          </p:cNvPr>
          <p:cNvSpPr>
            <a:spLocks noGrp="1"/>
          </p:cNvSpPr>
          <p:nvPr>
            <p:ph sz="half" idx="1"/>
          </p:nvPr>
        </p:nvSpPr>
        <p:spPr/>
        <p:txBody>
          <a:bodyPr vert="horz" lIns="91440" tIns="45720" rIns="91440" bIns="45720" rtlCol="0" anchor="t">
            <a:noAutofit/>
          </a:bodyPr>
          <a:lstStyle/>
          <a:p>
            <a:pPr>
              <a:spcBef>
                <a:spcPts val="3000"/>
              </a:spcBef>
            </a:pPr>
            <a:r>
              <a:rPr lang="en-US" dirty="0">
                <a:latin typeface="Arial"/>
                <a:cs typeface="Arial"/>
              </a:rPr>
              <a:t>Ask if you can attend your local Rotary club meeting</a:t>
            </a:r>
          </a:p>
          <a:p>
            <a:pPr>
              <a:spcBef>
                <a:spcPts val="3000"/>
              </a:spcBef>
            </a:pPr>
            <a:r>
              <a:rPr lang="en-US" dirty="0">
                <a:latin typeface="Arial"/>
                <a:cs typeface="Arial"/>
              </a:rPr>
              <a:t>Welcome a Rotarian who visits your Toastmasters club meeting</a:t>
            </a:r>
            <a:endParaRPr lang="en-US" dirty="0"/>
          </a:p>
          <a:p>
            <a:pPr>
              <a:spcBef>
                <a:spcPts val="3000"/>
              </a:spcBef>
            </a:pPr>
            <a:r>
              <a:rPr lang="en-US" dirty="0">
                <a:latin typeface="Arial"/>
                <a:cs typeface="Arial"/>
              </a:rPr>
              <a:t>Invite a Rotarian to be a guest speaker at your club meeting</a:t>
            </a:r>
          </a:p>
        </p:txBody>
      </p:sp>
      <p:pic>
        <p:nvPicPr>
          <p:cNvPr id="6" name="Picture 11" descr="two women shaking hands">
            <a:extLst>
              <a:ext uri="{FF2B5EF4-FFF2-40B4-BE49-F238E27FC236}">
                <a16:creationId xmlns:a16="http://schemas.microsoft.com/office/drawing/2014/main" xmlns="" id="{A75D7926-0A35-1747-92C6-B949E5465C28}"/>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flipH="1">
            <a:off x="6666206" y="-1437"/>
            <a:ext cx="5525793" cy="6213977"/>
          </a:xfrm>
          <a:prstGeom prst="rect">
            <a:avLst/>
          </a:prstGeom>
        </p:spPr>
      </p:pic>
    </p:spTree>
    <p:custDataLst>
      <p:tags r:id="rId1"/>
    </p:custDataLst>
    <p:extLst>
      <p:ext uri="{BB962C8B-B14F-4D97-AF65-F5344CB8AC3E}">
        <p14:creationId xmlns:p14="http://schemas.microsoft.com/office/powerpoint/2010/main" xmlns="" val="188627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Man holding microphone speaking">
            <a:extLst>
              <a:ext uri="{FF2B5EF4-FFF2-40B4-BE49-F238E27FC236}">
                <a16:creationId xmlns:a16="http://schemas.microsoft.com/office/drawing/2014/main" xmlns="" id="{D02E918C-33DC-4DAB-B288-383639A2B230}"/>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flipH="1">
            <a:off x="-1" y="0"/>
            <a:ext cx="12191999" cy="6212541"/>
          </a:xfrm>
          <a:prstGeom prst="rect">
            <a:avLst/>
          </a:prstGeom>
        </p:spPr>
      </p:pic>
      <p:sp>
        <p:nvSpPr>
          <p:cNvPr id="9" name="Rectangle 8">
            <a:extLst>
              <a:ext uri="{FF2B5EF4-FFF2-40B4-BE49-F238E27FC236}">
                <a16:creationId xmlns:a16="http://schemas.microsoft.com/office/drawing/2014/main" xmlns="" id="{4FEE259E-FC13-8E44-81AF-37B3F8B9608B}"/>
              </a:ext>
            </a:extLst>
          </p:cNvPr>
          <p:cNvSpPr/>
          <p:nvPr/>
        </p:nvSpPr>
        <p:spPr>
          <a:xfrm>
            <a:off x="0" y="-2"/>
            <a:ext cx="9372600" cy="6212543"/>
          </a:xfrm>
          <a:prstGeom prst="rect">
            <a:avLst/>
          </a:prstGeom>
          <a:gradFill flip="none" rotWithShape="1">
            <a:gsLst>
              <a:gs pos="20000">
                <a:schemeClr val="tx1">
                  <a:alpha val="54000"/>
                </a:schemeClr>
              </a:gs>
              <a:gs pos="73000">
                <a:schemeClr val="tx1">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xmlns="" id="{6165A904-EFCE-0740-B3B9-4EE5E514AEF9}"/>
              </a:ext>
            </a:extLst>
          </p:cNvPr>
          <p:cNvCxnSpPr/>
          <p:nvPr/>
        </p:nvCxnSpPr>
        <p:spPr>
          <a:xfrm>
            <a:off x="387721" y="996443"/>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1" name="Title 8">
            <a:extLst>
              <a:ext uri="{FF2B5EF4-FFF2-40B4-BE49-F238E27FC236}">
                <a16:creationId xmlns:a16="http://schemas.microsoft.com/office/drawing/2014/main" xmlns="" id="{E896C24E-3A2A-D947-8EC2-DEB15FD160D5}"/>
              </a:ext>
            </a:extLst>
          </p:cNvPr>
          <p:cNvSpPr txBox="1">
            <a:spLocks/>
          </p:cNvSpPr>
          <p:nvPr/>
        </p:nvSpPr>
        <p:spPr>
          <a:xfrm>
            <a:off x="311549" y="326502"/>
            <a:ext cx="8133203" cy="1143000"/>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solidFill>
                  <a:schemeClr val="bg1"/>
                </a:solidFill>
              </a:rPr>
              <a:t>Cross-Training Opportunities</a:t>
            </a:r>
          </a:p>
        </p:txBody>
      </p:sp>
    </p:spTree>
    <p:custDataLst>
      <p:tags r:id="rId1"/>
    </p:custDataLst>
    <p:extLst>
      <p:ext uri="{BB962C8B-B14F-4D97-AF65-F5344CB8AC3E}">
        <p14:creationId xmlns:p14="http://schemas.microsoft.com/office/powerpoint/2010/main" xmlns="" val="667498702"/>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5A8BDA9-3C9E-BA4A-9053-2D5AD3035D75}"/>
              </a:ext>
            </a:extLst>
          </p:cNvPr>
          <p:cNvSpPr>
            <a:spLocks noGrp="1"/>
          </p:cNvSpPr>
          <p:nvPr>
            <p:ph type="title"/>
          </p:nvPr>
        </p:nvSpPr>
        <p:spPr/>
        <p:txBody>
          <a:bodyPr/>
          <a:lstStyle/>
          <a:p>
            <a:r>
              <a:rPr lang="en-US" dirty="0"/>
              <a:t>Collaboration</a:t>
            </a:r>
          </a:p>
        </p:txBody>
      </p:sp>
      <p:sp>
        <p:nvSpPr>
          <p:cNvPr id="2" name="Content Placeholder 1">
            <a:extLst>
              <a:ext uri="{FF2B5EF4-FFF2-40B4-BE49-F238E27FC236}">
                <a16:creationId xmlns:a16="http://schemas.microsoft.com/office/drawing/2014/main" xmlns="" id="{96D0840D-04FA-498D-B380-604FD0FAD5E3}"/>
              </a:ext>
            </a:extLst>
          </p:cNvPr>
          <p:cNvSpPr>
            <a:spLocks noGrp="1"/>
          </p:cNvSpPr>
          <p:nvPr>
            <p:ph sz="half" idx="1"/>
          </p:nvPr>
        </p:nvSpPr>
        <p:spPr/>
        <p:txBody>
          <a:bodyPr vert="horz" lIns="91440" tIns="45720" rIns="91440" bIns="45720" rtlCol="0" anchor="t">
            <a:normAutofit/>
          </a:bodyPr>
          <a:lstStyle/>
          <a:p>
            <a:r>
              <a:rPr lang="en-US" dirty="0">
                <a:latin typeface="Arial"/>
                <a:cs typeface="Arial"/>
              </a:rPr>
              <a:t>Leadership development programs</a:t>
            </a:r>
          </a:p>
          <a:p>
            <a:r>
              <a:rPr lang="en-US" dirty="0">
                <a:latin typeface="Arial"/>
                <a:cs typeface="Arial"/>
              </a:rPr>
              <a:t>Cross-mentor pairs</a:t>
            </a:r>
          </a:p>
          <a:p>
            <a:r>
              <a:rPr lang="en-US" dirty="0">
                <a:latin typeface="Arial"/>
                <a:cs typeface="Arial"/>
              </a:rPr>
              <a:t>Social or networking events</a:t>
            </a:r>
          </a:p>
          <a:p>
            <a:endParaRPr lang="en-US" dirty="0"/>
          </a:p>
        </p:txBody>
      </p:sp>
      <p:pic>
        <p:nvPicPr>
          <p:cNvPr id="6" name="Picture 5">
            <a:extLst>
              <a:ext uri="{FF2B5EF4-FFF2-40B4-BE49-F238E27FC236}">
                <a16:creationId xmlns:a16="http://schemas.microsoft.com/office/drawing/2014/main" xmlns="" id="{77CEBACA-0876-6241-8A4B-CD4B61A756CD}"/>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flipH="1">
            <a:off x="6096000" y="0"/>
            <a:ext cx="6096000" cy="6212114"/>
          </a:xfrm>
          <a:prstGeom prst="rect">
            <a:avLst/>
          </a:prstGeom>
        </p:spPr>
      </p:pic>
    </p:spTree>
    <p:custDataLst>
      <p:tags r:id="rId1"/>
    </p:custDataLst>
    <p:extLst>
      <p:ext uri="{BB962C8B-B14F-4D97-AF65-F5344CB8AC3E}">
        <p14:creationId xmlns:p14="http://schemas.microsoft.com/office/powerpoint/2010/main" xmlns="" val="3279107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Rotary members networking">
            <a:extLst>
              <a:ext uri="{FF2B5EF4-FFF2-40B4-BE49-F238E27FC236}">
                <a16:creationId xmlns:a16="http://schemas.microsoft.com/office/drawing/2014/main" xmlns="" id="{B798B200-E93A-48B3-9AF4-90E655810304}"/>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a:off x="0" y="-719"/>
            <a:ext cx="12192000" cy="6213260"/>
          </a:xfrm>
          <a:prstGeom prst="rect">
            <a:avLst/>
          </a:prstGeom>
        </p:spPr>
      </p:pic>
      <p:sp>
        <p:nvSpPr>
          <p:cNvPr id="9" name="Rectangle 8">
            <a:extLst>
              <a:ext uri="{FF2B5EF4-FFF2-40B4-BE49-F238E27FC236}">
                <a16:creationId xmlns:a16="http://schemas.microsoft.com/office/drawing/2014/main" xmlns="" id="{E7236700-A8B1-4E4C-9314-A71D984BD977}"/>
              </a:ext>
            </a:extLst>
          </p:cNvPr>
          <p:cNvSpPr/>
          <p:nvPr/>
        </p:nvSpPr>
        <p:spPr>
          <a:xfrm>
            <a:off x="0" y="-2"/>
            <a:ext cx="9372600" cy="6212543"/>
          </a:xfrm>
          <a:prstGeom prst="rect">
            <a:avLst/>
          </a:prstGeom>
          <a:gradFill flip="none" rotWithShape="1">
            <a:gsLst>
              <a:gs pos="20000">
                <a:schemeClr val="tx1">
                  <a:alpha val="54000"/>
                </a:schemeClr>
              </a:gs>
              <a:gs pos="73000">
                <a:schemeClr val="tx1">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xmlns="" id="{212279E9-0F1C-CE42-A2B4-4BBA56AFC515}"/>
              </a:ext>
            </a:extLst>
          </p:cNvPr>
          <p:cNvCxnSpPr/>
          <p:nvPr/>
        </p:nvCxnSpPr>
        <p:spPr>
          <a:xfrm>
            <a:off x="387721" y="996443"/>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7" name="Title 8">
            <a:extLst>
              <a:ext uri="{FF2B5EF4-FFF2-40B4-BE49-F238E27FC236}">
                <a16:creationId xmlns:a16="http://schemas.microsoft.com/office/drawing/2014/main" xmlns="" id="{ED51F7E9-4A40-DC4C-8757-E0E065FB9DCD}"/>
              </a:ext>
            </a:extLst>
          </p:cNvPr>
          <p:cNvSpPr txBox="1">
            <a:spLocks/>
          </p:cNvSpPr>
          <p:nvPr/>
        </p:nvSpPr>
        <p:spPr>
          <a:xfrm>
            <a:off x="311549" y="326502"/>
            <a:ext cx="8133203" cy="1143000"/>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solidFill>
                  <a:schemeClr val="bg1"/>
                </a:solidFill>
              </a:rPr>
              <a:t>Dual Members</a:t>
            </a:r>
          </a:p>
        </p:txBody>
      </p:sp>
    </p:spTree>
    <p:custDataLst>
      <p:tags r:id="rId1"/>
    </p:custDataLst>
    <p:extLst>
      <p:ext uri="{BB962C8B-B14F-4D97-AF65-F5344CB8AC3E}">
        <p14:creationId xmlns:p14="http://schemas.microsoft.com/office/powerpoint/2010/main" xmlns="" val="348711007"/>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42733C3-0A7D-9646-812C-50A2B7759CCF}"/>
              </a:ext>
            </a:extLst>
          </p:cNvPr>
          <p:cNvSpPr>
            <a:spLocks noGrp="1"/>
          </p:cNvSpPr>
          <p:nvPr>
            <p:ph type="title"/>
          </p:nvPr>
        </p:nvSpPr>
        <p:spPr/>
        <p:txBody>
          <a:bodyPr/>
          <a:lstStyle/>
          <a:p>
            <a:r>
              <a:rPr lang="en-US" dirty="0"/>
              <a:t>Source Your Speakers</a:t>
            </a:r>
          </a:p>
        </p:txBody>
      </p:sp>
      <p:sp>
        <p:nvSpPr>
          <p:cNvPr id="2" name="Content Placeholder 1">
            <a:extLst>
              <a:ext uri="{FF2B5EF4-FFF2-40B4-BE49-F238E27FC236}">
                <a16:creationId xmlns:a16="http://schemas.microsoft.com/office/drawing/2014/main" xmlns="" id="{CBC321BF-76D9-324D-8465-7258325FC048}"/>
              </a:ext>
            </a:extLst>
          </p:cNvPr>
          <p:cNvSpPr>
            <a:spLocks noGrp="1"/>
          </p:cNvSpPr>
          <p:nvPr>
            <p:ph sz="half" idx="1"/>
          </p:nvPr>
        </p:nvSpPr>
        <p:spPr>
          <a:xfrm>
            <a:off x="277933" y="1535081"/>
            <a:ext cx="5531195" cy="4332319"/>
          </a:xfrm>
        </p:spPr>
        <p:txBody>
          <a:bodyPr vert="horz" lIns="91440" tIns="45720" rIns="91440" bIns="45720" rtlCol="0" anchor="t">
            <a:normAutofit/>
          </a:bodyPr>
          <a:lstStyle/>
          <a:p>
            <a:pPr marL="0" indent="0">
              <a:spcBef>
                <a:spcPts val="3000"/>
              </a:spcBef>
              <a:buNone/>
            </a:pPr>
            <a:r>
              <a:rPr lang="en-US" dirty="0">
                <a:latin typeface="Arial"/>
                <a:cs typeface="Arial"/>
              </a:rPr>
              <a:t>If you are looking for speakers for meetings or events, consider your local Rotary or Rotaract club.</a:t>
            </a:r>
            <a:endParaRPr lang="en-US" dirty="0"/>
          </a:p>
          <a:p>
            <a:pPr marL="0" indent="0">
              <a:spcBef>
                <a:spcPts val="3000"/>
              </a:spcBef>
              <a:buNone/>
            </a:pPr>
            <a:endParaRPr lang="en-US" dirty="0"/>
          </a:p>
        </p:txBody>
      </p:sp>
      <p:pic>
        <p:nvPicPr>
          <p:cNvPr id="6" name="Picture 5" descr="Woman holding microphone speaking on stage">
            <a:extLst>
              <a:ext uri="{FF2B5EF4-FFF2-40B4-BE49-F238E27FC236}">
                <a16:creationId xmlns:a16="http://schemas.microsoft.com/office/drawing/2014/main" xmlns="" id="{8C4696C4-6592-D946-915B-2BB29D5A50BA}"/>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flipH="1">
            <a:off x="6091518" y="-1"/>
            <a:ext cx="6100482" cy="6226629"/>
          </a:xfrm>
          <a:prstGeom prst="rect">
            <a:avLst/>
          </a:prstGeom>
        </p:spPr>
      </p:pic>
    </p:spTree>
    <p:custDataLst>
      <p:tags r:id="rId1"/>
    </p:custDataLst>
    <p:extLst>
      <p:ext uri="{BB962C8B-B14F-4D97-AF65-F5344CB8AC3E}">
        <p14:creationId xmlns:p14="http://schemas.microsoft.com/office/powerpoint/2010/main" xmlns="" val="3804087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Three people gardening">
            <a:extLst>
              <a:ext uri="{FF2B5EF4-FFF2-40B4-BE49-F238E27FC236}">
                <a16:creationId xmlns:a16="http://schemas.microsoft.com/office/drawing/2014/main" xmlns="" id="{E7EFAD8B-D502-4B78-B8F6-58432A375A64}"/>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a:off x="0" y="0"/>
            <a:ext cx="12191999" cy="6213978"/>
          </a:xfrm>
          <a:prstGeom prst="rect">
            <a:avLst/>
          </a:prstGeom>
        </p:spPr>
      </p:pic>
      <p:sp>
        <p:nvSpPr>
          <p:cNvPr id="4" name="Rectangle 3">
            <a:extLst>
              <a:ext uri="{FF2B5EF4-FFF2-40B4-BE49-F238E27FC236}">
                <a16:creationId xmlns:a16="http://schemas.microsoft.com/office/drawing/2014/main" xmlns="" id="{C99D74B5-574B-FC45-8AEB-79C146C62A09}"/>
              </a:ext>
            </a:extLst>
          </p:cNvPr>
          <p:cNvSpPr/>
          <p:nvPr/>
        </p:nvSpPr>
        <p:spPr>
          <a:xfrm>
            <a:off x="0" y="-2"/>
            <a:ext cx="9372600" cy="6212543"/>
          </a:xfrm>
          <a:prstGeom prst="rect">
            <a:avLst/>
          </a:prstGeom>
          <a:gradFill flip="none" rotWithShape="1">
            <a:gsLst>
              <a:gs pos="20000">
                <a:schemeClr val="tx1">
                  <a:alpha val="54000"/>
                </a:schemeClr>
              </a:gs>
              <a:gs pos="73000">
                <a:schemeClr val="tx1">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8">
            <a:extLst>
              <a:ext uri="{FF2B5EF4-FFF2-40B4-BE49-F238E27FC236}">
                <a16:creationId xmlns:a16="http://schemas.microsoft.com/office/drawing/2014/main" xmlns="" id="{282A0911-B1C0-4848-89D6-C3BB26197BD2}"/>
              </a:ext>
            </a:extLst>
          </p:cNvPr>
          <p:cNvSpPr txBox="1">
            <a:spLocks/>
          </p:cNvSpPr>
          <p:nvPr/>
        </p:nvSpPr>
        <p:spPr>
          <a:xfrm>
            <a:off x="311549" y="326502"/>
            <a:ext cx="4865569" cy="1143000"/>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solidFill>
                  <a:schemeClr val="bg1"/>
                </a:solidFill>
              </a:rPr>
              <a:t>Participate in </a:t>
            </a:r>
            <a:br>
              <a:rPr lang="en-US" dirty="0">
                <a:solidFill>
                  <a:schemeClr val="bg1"/>
                </a:solidFill>
              </a:rPr>
            </a:br>
            <a:r>
              <a:rPr lang="en-US" dirty="0">
                <a:solidFill>
                  <a:schemeClr val="bg1"/>
                </a:solidFill>
              </a:rPr>
              <a:t>Service Projects</a:t>
            </a:r>
          </a:p>
        </p:txBody>
      </p:sp>
      <p:cxnSp>
        <p:nvCxnSpPr>
          <p:cNvPr id="9" name="Straight Connector 8">
            <a:extLst>
              <a:ext uri="{FF2B5EF4-FFF2-40B4-BE49-F238E27FC236}">
                <a16:creationId xmlns:a16="http://schemas.microsoft.com/office/drawing/2014/main" xmlns="" id="{3AB4511B-5EC0-F04F-BA5C-35291F7A4E7B}"/>
              </a:ext>
            </a:extLst>
          </p:cNvPr>
          <p:cNvCxnSpPr/>
          <p:nvPr/>
        </p:nvCxnSpPr>
        <p:spPr>
          <a:xfrm>
            <a:off x="387721" y="1603149"/>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xmlns="" val="1823238803"/>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picture containing person, woman, wearing, man&#10;&#10;Description automatically generated">
            <a:extLst>
              <a:ext uri="{FF2B5EF4-FFF2-40B4-BE49-F238E27FC236}">
                <a16:creationId xmlns:a16="http://schemas.microsoft.com/office/drawing/2014/main" xmlns="" id="{6976B269-8408-FB44-968A-C4604BD4EF36}"/>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xmlns=""/>
              </a:ext>
            </a:extLst>
          </a:blip>
          <a:srcRect l="-2"/>
          <a:stretch/>
        </p:blipFill>
        <p:spPr>
          <a:xfrm>
            <a:off x="-1" y="0"/>
            <a:ext cx="12192001" cy="6217920"/>
          </a:xfrm>
        </p:spPr>
      </p:pic>
      <p:sp>
        <p:nvSpPr>
          <p:cNvPr id="63" name="Rectangle 62">
            <a:extLst>
              <a:ext uri="{FF2B5EF4-FFF2-40B4-BE49-F238E27FC236}">
                <a16:creationId xmlns:a16="http://schemas.microsoft.com/office/drawing/2014/main" xmlns="" id="{26A13D5B-0A82-EE45-81CF-E32908E9A0F7}"/>
              </a:ext>
            </a:extLst>
          </p:cNvPr>
          <p:cNvSpPr/>
          <p:nvPr/>
        </p:nvSpPr>
        <p:spPr>
          <a:xfrm>
            <a:off x="0" y="0"/>
            <a:ext cx="12192000" cy="6215605"/>
          </a:xfrm>
          <a:prstGeom prst="rect">
            <a:avLst/>
          </a:prstGeom>
          <a:gradFill>
            <a:gsLst>
              <a:gs pos="14000">
                <a:schemeClr val="accent1">
                  <a:lumMod val="5000"/>
                  <a:lumOff val="95000"/>
                  <a:alpha val="89000"/>
                </a:schemeClr>
              </a:gs>
              <a:gs pos="100000">
                <a:schemeClr val="bg1">
                  <a:alpha val="54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5">
            <a:extLst>
              <a:ext uri="{FF2B5EF4-FFF2-40B4-BE49-F238E27FC236}">
                <a16:creationId xmlns:a16="http://schemas.microsoft.com/office/drawing/2014/main" xmlns="" id="{265D92F8-0D73-6E44-AAA6-3B18DF5B57B7}"/>
              </a:ext>
            </a:extLst>
          </p:cNvPr>
          <p:cNvSpPr txBox="1">
            <a:spLocks/>
          </p:cNvSpPr>
          <p:nvPr/>
        </p:nvSpPr>
        <p:spPr>
          <a:xfrm>
            <a:off x="1426521"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The Alliance</a:t>
            </a:r>
            <a:endParaRPr lang="en-US" sz="2000" b="1" dirty="0">
              <a:latin typeface="+mj-lt"/>
            </a:endParaRPr>
          </a:p>
        </p:txBody>
      </p:sp>
      <p:grpSp>
        <p:nvGrpSpPr>
          <p:cNvPr id="46" name="Group 45" descr="Shaking hands icon">
            <a:extLst>
              <a:ext uri="{FF2B5EF4-FFF2-40B4-BE49-F238E27FC236}">
                <a16:creationId xmlns:a16="http://schemas.microsoft.com/office/drawing/2014/main" xmlns="" id="{6126FA22-312E-1043-AFB6-210CBD2511BF}"/>
              </a:ext>
            </a:extLst>
          </p:cNvPr>
          <p:cNvGrpSpPr/>
          <p:nvPr/>
        </p:nvGrpSpPr>
        <p:grpSpPr>
          <a:xfrm>
            <a:off x="2275595" y="2017794"/>
            <a:ext cx="1045053" cy="1045053"/>
            <a:chOff x="1687274" y="1527558"/>
            <a:chExt cx="1045053" cy="1045053"/>
          </a:xfrm>
        </p:grpSpPr>
        <p:sp>
          <p:nvSpPr>
            <p:cNvPr id="47" name="Oval 46" descr="Right click &gt; insert &gt; icon&#10;">
              <a:extLst>
                <a:ext uri="{FF2B5EF4-FFF2-40B4-BE49-F238E27FC236}">
                  <a16:creationId xmlns:a16="http://schemas.microsoft.com/office/drawing/2014/main" xmlns="" id="{4EB131DC-DFD4-3F49-AECD-DD29B1B0411B}"/>
                </a:ext>
              </a:extLst>
            </p:cNvPr>
            <p:cNvSpPr/>
            <p:nvPr/>
          </p:nvSpPr>
          <p:spPr>
            <a:xfrm>
              <a:off x="16872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11" descr="Handshake">
              <a:extLst>
                <a:ext uri="{FF2B5EF4-FFF2-40B4-BE49-F238E27FC236}">
                  <a16:creationId xmlns:a16="http://schemas.microsoft.com/office/drawing/2014/main" xmlns="" id="{0791670C-45A5-344B-86A1-DE9FEAB81D6E}"/>
                </a:ext>
              </a:extLst>
            </p:cNvPr>
            <p:cNvPicPr>
              <a:picLocks noChangeAspect="1"/>
            </p:cNvPicPr>
            <p:nvPr/>
          </p:nvPicPr>
          <p:blipFill>
            <a:blip r:embed="rId5">
              <a:extLst>
                <a:ext uri="{96DAC541-7B7A-43D3-8B79-37D633B846F1}">
                  <asvg:svgBlip xmlns:asvg="http://schemas.microsoft.com/office/drawing/2016/SVG/main" xmlns="" r:embed="rId6"/>
                </a:ext>
              </a:extLst>
            </a:blip>
            <a:srcRect/>
            <a:stretch/>
          </p:blipFill>
          <p:spPr>
            <a:xfrm>
              <a:off x="1876425" y="1741484"/>
              <a:ext cx="666751" cy="666751"/>
            </a:xfrm>
            <a:prstGeom prst="rect">
              <a:avLst/>
            </a:prstGeom>
          </p:spPr>
        </p:pic>
      </p:grpSp>
      <p:grpSp>
        <p:nvGrpSpPr>
          <p:cNvPr id="49" name="Group 48" descr="Gears icon">
            <a:extLst>
              <a:ext uri="{FF2B5EF4-FFF2-40B4-BE49-F238E27FC236}">
                <a16:creationId xmlns:a16="http://schemas.microsoft.com/office/drawing/2014/main" xmlns="" id="{1E94D6F6-AA28-B445-B3FC-51B4551C33CF}"/>
              </a:ext>
            </a:extLst>
          </p:cNvPr>
          <p:cNvGrpSpPr/>
          <p:nvPr/>
        </p:nvGrpSpPr>
        <p:grpSpPr>
          <a:xfrm>
            <a:off x="5573475" y="2017794"/>
            <a:ext cx="1045053" cy="1045053"/>
            <a:chOff x="5573474" y="1527558"/>
            <a:chExt cx="1045053" cy="1045053"/>
          </a:xfrm>
        </p:grpSpPr>
        <p:sp>
          <p:nvSpPr>
            <p:cNvPr id="50" name="Oval 49" descr="Right click &gt; insert &gt; icon&#10;">
              <a:extLst>
                <a:ext uri="{FF2B5EF4-FFF2-40B4-BE49-F238E27FC236}">
                  <a16:creationId xmlns:a16="http://schemas.microsoft.com/office/drawing/2014/main" xmlns="" id="{B0504FB0-3E79-4C48-972D-20DC52805896}"/>
                </a:ext>
              </a:extLst>
            </p:cNvPr>
            <p:cNvSpPr/>
            <p:nvPr/>
          </p:nvSpPr>
          <p:spPr>
            <a:xfrm>
              <a:off x="55734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 name="Picture 11" descr="Books">
              <a:extLst>
                <a:ext uri="{FF2B5EF4-FFF2-40B4-BE49-F238E27FC236}">
                  <a16:creationId xmlns:a16="http://schemas.microsoft.com/office/drawing/2014/main" xmlns="" id="{CB17B7A7-498A-7142-B8CB-806A7E342C0B}"/>
                </a:ext>
              </a:extLst>
            </p:cNvPr>
            <p:cNvPicPr>
              <a:picLocks noChangeAspect="1"/>
            </p:cNvPicPr>
            <p:nvPr/>
          </p:nvPicPr>
          <p:blipFill>
            <a:blip r:embed="rId7">
              <a:extLst>
                <a:ext uri="{96DAC541-7B7A-43D3-8B79-37D633B846F1}">
                  <asvg:svgBlip xmlns:asvg="http://schemas.microsoft.com/office/drawing/2016/SVG/main" xmlns="" r:embed="rId8"/>
                </a:ext>
              </a:extLst>
            </a:blip>
            <a:srcRect/>
            <a:stretch/>
          </p:blipFill>
          <p:spPr>
            <a:xfrm>
              <a:off x="5818327" y="1777532"/>
              <a:ext cx="570898" cy="570898"/>
            </a:xfrm>
            <a:prstGeom prst="rect">
              <a:avLst/>
            </a:prstGeom>
          </p:spPr>
        </p:pic>
      </p:grpSp>
      <p:sp>
        <p:nvSpPr>
          <p:cNvPr id="55" name="Text Placeholder 5">
            <a:extLst>
              <a:ext uri="{FF2B5EF4-FFF2-40B4-BE49-F238E27FC236}">
                <a16:creationId xmlns:a16="http://schemas.microsoft.com/office/drawing/2014/main" xmlns="" id="{745A01C9-85A7-8748-80F1-82A917BB3EB4}"/>
              </a:ext>
            </a:extLst>
          </p:cNvPr>
          <p:cNvSpPr txBox="1">
            <a:spLocks/>
          </p:cNvSpPr>
          <p:nvPr/>
        </p:nvSpPr>
        <p:spPr>
          <a:xfrm>
            <a:off x="4724401"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Learn More</a:t>
            </a:r>
            <a:endParaRPr lang="en-US" sz="2000" b="1" dirty="0">
              <a:latin typeface="+mj-lt"/>
            </a:endParaRPr>
          </a:p>
        </p:txBody>
      </p:sp>
      <p:grpSp>
        <p:nvGrpSpPr>
          <p:cNvPr id="52" name="Group 51" descr="Brainstorm icon">
            <a:extLst>
              <a:ext uri="{FF2B5EF4-FFF2-40B4-BE49-F238E27FC236}">
                <a16:creationId xmlns:a16="http://schemas.microsoft.com/office/drawing/2014/main" xmlns="" id="{1042CD55-2068-AF47-9BDD-850DCA73AE8B}"/>
              </a:ext>
            </a:extLst>
          </p:cNvPr>
          <p:cNvGrpSpPr/>
          <p:nvPr/>
        </p:nvGrpSpPr>
        <p:grpSpPr>
          <a:xfrm>
            <a:off x="8871354" y="2017794"/>
            <a:ext cx="1045053" cy="1045053"/>
            <a:chOff x="9459674" y="1527558"/>
            <a:chExt cx="1045053" cy="1045053"/>
          </a:xfrm>
        </p:grpSpPr>
        <p:sp>
          <p:nvSpPr>
            <p:cNvPr id="53" name="Oval 52" descr="Right click &gt; insert &gt; icon&#10;">
              <a:extLst>
                <a:ext uri="{FF2B5EF4-FFF2-40B4-BE49-F238E27FC236}">
                  <a16:creationId xmlns:a16="http://schemas.microsoft.com/office/drawing/2014/main" xmlns="" id="{17F8E3E4-3A9D-9341-A7BE-BEAA7BBFD284}"/>
                </a:ext>
              </a:extLst>
            </p:cNvPr>
            <p:cNvSpPr/>
            <p:nvPr/>
          </p:nvSpPr>
          <p:spPr>
            <a:xfrm>
              <a:off x="94596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11" descr="Cheers">
              <a:extLst>
                <a:ext uri="{FF2B5EF4-FFF2-40B4-BE49-F238E27FC236}">
                  <a16:creationId xmlns:a16="http://schemas.microsoft.com/office/drawing/2014/main" xmlns="" id="{3DBA2F3D-366E-834D-AB91-0314DC30E78A}"/>
                </a:ext>
              </a:extLst>
            </p:cNvPr>
            <p:cNvPicPr>
              <a:picLocks noChangeAspect="1"/>
            </p:cNvPicPr>
            <p:nvPr/>
          </p:nvPicPr>
          <p:blipFill>
            <a:blip r:embed="rId9">
              <a:extLst>
                <a:ext uri="{96DAC541-7B7A-43D3-8B79-37D633B846F1}">
                  <asvg:svgBlip xmlns:asvg="http://schemas.microsoft.com/office/drawing/2016/SVG/main" xmlns="" r:embed="rId10"/>
                </a:ext>
              </a:extLst>
            </a:blip>
            <a:srcRect/>
            <a:stretch/>
          </p:blipFill>
          <p:spPr>
            <a:xfrm>
              <a:off x="9637250" y="1737968"/>
              <a:ext cx="666751" cy="666751"/>
            </a:xfrm>
            <a:prstGeom prst="rect">
              <a:avLst/>
            </a:prstGeom>
          </p:spPr>
        </p:pic>
      </p:grpSp>
      <p:sp>
        <p:nvSpPr>
          <p:cNvPr id="56" name="Text Placeholder 5">
            <a:extLst>
              <a:ext uri="{FF2B5EF4-FFF2-40B4-BE49-F238E27FC236}">
                <a16:creationId xmlns:a16="http://schemas.microsoft.com/office/drawing/2014/main" xmlns="" id="{2FE731A6-BD32-7F42-BFA3-F6E45675A5D3}"/>
              </a:ext>
            </a:extLst>
          </p:cNvPr>
          <p:cNvSpPr txBox="1">
            <a:spLocks/>
          </p:cNvSpPr>
          <p:nvPr/>
        </p:nvSpPr>
        <p:spPr>
          <a:xfrm>
            <a:off x="8022280"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Get Involved</a:t>
            </a:r>
            <a:endParaRPr lang="en-US" sz="2000" b="1" dirty="0">
              <a:latin typeface="+mj-lt"/>
            </a:endParaRPr>
          </a:p>
        </p:txBody>
      </p:sp>
    </p:spTree>
    <p:custDataLst>
      <p:tags r:id="rId1"/>
    </p:custDataLst>
    <p:extLst>
      <p:ext uri="{BB962C8B-B14F-4D97-AF65-F5344CB8AC3E}">
        <p14:creationId xmlns:p14="http://schemas.microsoft.com/office/powerpoint/2010/main" xmlns="" val="88597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descr="A picture containing person, cutting, indoor, table&#10;&#10;Description generated with very high confidence">
            <a:extLst>
              <a:ext uri="{FF2B5EF4-FFF2-40B4-BE49-F238E27FC236}">
                <a16:creationId xmlns:a16="http://schemas.microsoft.com/office/drawing/2014/main" xmlns="" id="{969EA453-7708-4DBD-9847-033B37241762}"/>
              </a:ext>
            </a:extLst>
          </p:cNvPr>
          <p:cNvPicPr>
            <a:picLocks noChangeAspect="1"/>
          </p:cNvPicPr>
          <p:nvPr/>
        </p:nvPicPr>
        <p:blipFill rotWithShape="1">
          <a:blip r:embed="rId4">
            <a:extLst>
              <a:ext uri="{28A0092B-C50C-407E-A947-70E740481C1C}">
                <a14:useLocalDpi xmlns:a14="http://schemas.microsoft.com/office/drawing/2010/main" xmlns=""/>
              </a:ext>
            </a:extLst>
          </a:blip>
          <a:srcRect/>
          <a:stretch/>
        </p:blipFill>
        <p:spPr>
          <a:xfrm>
            <a:off x="-5751" y="0"/>
            <a:ext cx="12197751" cy="6225988"/>
          </a:xfrm>
          <a:prstGeom prst="rect">
            <a:avLst/>
          </a:prstGeom>
        </p:spPr>
      </p:pic>
      <p:sp>
        <p:nvSpPr>
          <p:cNvPr id="4" name="Rectangle 3">
            <a:extLst>
              <a:ext uri="{FF2B5EF4-FFF2-40B4-BE49-F238E27FC236}">
                <a16:creationId xmlns:a16="http://schemas.microsoft.com/office/drawing/2014/main" xmlns="" id="{857068E1-F03F-D347-8BD8-B1F06594D4C0}"/>
              </a:ext>
              <a:ext uri="{C183D7F6-B498-43B3-948B-1728B52AA6E4}">
                <adec:decorative xmlns:adec="http://schemas.microsoft.com/office/drawing/2017/decorative" xmlns="" val="1"/>
              </a:ext>
            </a:extLst>
          </p:cNvPr>
          <p:cNvSpPr/>
          <p:nvPr/>
        </p:nvSpPr>
        <p:spPr>
          <a:xfrm>
            <a:off x="-5751" y="13445"/>
            <a:ext cx="12192000" cy="6212543"/>
          </a:xfrm>
          <a:prstGeom prst="rect">
            <a:avLst/>
          </a:prstGeom>
          <a:gradFill flip="none" rotWithShape="1">
            <a:gsLst>
              <a:gs pos="20000">
                <a:srgbClr val="004164">
                  <a:alpha val="62000"/>
                </a:srgbClr>
              </a:gs>
              <a:gs pos="73000">
                <a:srgbClr val="004164">
                  <a:alpha val="16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xmlns="" id="{E354A2C0-9DEC-4FED-998E-DD9076055149}"/>
              </a:ext>
            </a:extLst>
          </p:cNvPr>
          <p:cNvSpPr txBox="1">
            <a:spLocks/>
          </p:cNvSpPr>
          <p:nvPr/>
        </p:nvSpPr>
        <p:spPr>
          <a:xfrm>
            <a:off x="2071666" y="2322048"/>
            <a:ext cx="8042917" cy="1554998"/>
          </a:xfrm>
          <a:prstGeom prst="rect">
            <a:avLst/>
          </a:prstGeom>
        </p:spPr>
        <p:txBody>
          <a:bodyPr anchor="ctr"/>
          <a:lstStyle>
            <a:lvl1pPr marL="0" indent="0" algn="l" rtl="0" eaLnBrk="1" fontAlgn="base" hangingPunct="1">
              <a:spcBef>
                <a:spcPct val="20000"/>
              </a:spcBef>
              <a:spcAft>
                <a:spcPct val="0"/>
              </a:spcAft>
              <a:buClr>
                <a:srgbClr val="800000"/>
              </a:buClr>
              <a:buSzPct val="87000"/>
              <a:buFont typeface="ArialUnicodeMS" charset="0"/>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lgn="ctr"/>
            <a:r>
              <a:rPr lang="en-US" dirty="0">
                <a:solidFill>
                  <a:schemeClr val="bg1"/>
                </a:solidFill>
                <a:latin typeface="Arial" panose="020B0604020202020204" pitchFamily="34" charset="0"/>
                <a:cs typeface="Arial" panose="020B0604020202020204" pitchFamily="34" charset="0"/>
              </a:rPr>
              <a:t>www.toastmasters.org/rotary</a:t>
            </a:r>
          </a:p>
        </p:txBody>
      </p:sp>
    </p:spTree>
    <p:custDataLst>
      <p:tags r:id="rId1"/>
    </p:custDataLst>
    <p:extLst>
      <p:ext uri="{BB962C8B-B14F-4D97-AF65-F5344CB8AC3E}">
        <p14:creationId xmlns:p14="http://schemas.microsoft.com/office/powerpoint/2010/main" xmlns="" val="1024757325"/>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3A7744-C273-7E4A-B1E8-CADD2E683CAC}"/>
              </a:ext>
            </a:extLst>
          </p:cNvPr>
          <p:cNvSpPr>
            <a:spLocks noGrp="1"/>
          </p:cNvSpPr>
          <p:nvPr>
            <p:ph type="ctrTitle" idx="4294967295"/>
          </p:nvPr>
        </p:nvSpPr>
        <p:spPr>
          <a:xfrm>
            <a:off x="1223682" y="2743200"/>
            <a:ext cx="9144000" cy="731838"/>
          </a:xfrm>
        </p:spPr>
        <p:txBody>
          <a:bodyPr>
            <a:normAutofit fontScale="90000"/>
          </a:bodyPr>
          <a:lstStyle/>
          <a:p>
            <a:pPr algn="ctr">
              <a:spcBef>
                <a:spcPts val="1200"/>
              </a:spcBef>
              <a:spcAft>
                <a:spcPts val="1800"/>
              </a:spcAft>
            </a:pPr>
            <a:r>
              <a:rPr lang="en-US" sz="4400" dirty="0">
                <a:solidFill>
                  <a:schemeClr val="tx1"/>
                </a:solidFill>
              </a:rPr>
              <a:t>Questions?</a:t>
            </a:r>
            <a:br>
              <a:rPr lang="en-US" sz="4400" dirty="0">
                <a:solidFill>
                  <a:schemeClr val="tx1"/>
                </a:solidFill>
              </a:rPr>
            </a:br>
            <a:r>
              <a:rPr lang="en-US" b="0" dirty="0">
                <a:solidFill>
                  <a:schemeClr val="tx1"/>
                </a:solidFill>
                <a:latin typeface="+mn-lt"/>
              </a:rPr>
              <a:t>Email: rotaryalliance@toastmasters.org</a:t>
            </a:r>
          </a:p>
        </p:txBody>
      </p:sp>
    </p:spTree>
    <p:custDataLst>
      <p:tags r:id="rId1"/>
    </p:custDataLst>
    <p:extLst>
      <p:ext uri="{BB962C8B-B14F-4D97-AF65-F5344CB8AC3E}">
        <p14:creationId xmlns:p14="http://schemas.microsoft.com/office/powerpoint/2010/main" xmlns="" val="39496210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1_TI CORPORATE: 4X3 – TITLE &amp; CONTENT" val="Yl9LQB4N"/>
  <p:tag name="ARTICULATE_SLIDE_COUNT" val="2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oastmasters Theme Light Mode">
  <a:themeElements>
    <a:clrScheme name="Toastmasters">
      <a:dk1>
        <a:srgbClr val="333333"/>
      </a:dk1>
      <a:lt1>
        <a:srgbClr val="FFFFFF"/>
      </a:lt1>
      <a:dk2>
        <a:srgbClr val="012838"/>
      </a:dk2>
      <a:lt2>
        <a:srgbClr val="F5F5F5"/>
      </a:lt2>
      <a:accent1>
        <a:srgbClr val="B3C3D3"/>
      </a:accent1>
      <a:accent2>
        <a:srgbClr val="7B98B2"/>
      </a:accent2>
      <a:accent3>
        <a:srgbClr val="497593"/>
      </a:accent3>
      <a:accent4>
        <a:srgbClr val="0B5879"/>
      </a:accent4>
      <a:accent5>
        <a:srgbClr val="004061"/>
      </a:accent5>
      <a:accent6>
        <a:srgbClr val="004165"/>
      </a:accent6>
      <a:hlink>
        <a:srgbClr val="0248C2"/>
      </a:hlink>
      <a:folHlink>
        <a:srgbClr val="0248C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oastmasters Theme Dark Mode">
  <a:themeElements>
    <a:clrScheme name="Toastmasters">
      <a:dk1>
        <a:srgbClr val="333333"/>
      </a:dk1>
      <a:lt1>
        <a:srgbClr val="FFFFFF"/>
      </a:lt1>
      <a:dk2>
        <a:srgbClr val="012838"/>
      </a:dk2>
      <a:lt2>
        <a:srgbClr val="F5F5F5"/>
      </a:lt2>
      <a:accent1>
        <a:srgbClr val="B3C3D3"/>
      </a:accent1>
      <a:accent2>
        <a:srgbClr val="7B98B2"/>
      </a:accent2>
      <a:accent3>
        <a:srgbClr val="497593"/>
      </a:accent3>
      <a:accent4>
        <a:srgbClr val="0B5879"/>
      </a:accent4>
      <a:accent5>
        <a:srgbClr val="004061"/>
      </a:accent5>
      <a:accent6>
        <a:srgbClr val="004165"/>
      </a:accent6>
      <a:hlink>
        <a:srgbClr val="0248C2"/>
      </a:hlink>
      <a:folHlink>
        <a:srgbClr val="0248C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1_TI Corporate: 4x3 – Title &amp; Content</Template>
  <TotalTime>1824</TotalTime>
  <Words>427</Words>
  <Application>Microsoft Office PowerPoint</Application>
  <PresentationFormat>Custom</PresentationFormat>
  <Paragraphs>60</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Toastmasters Theme Light Mode</vt:lpstr>
      <vt:lpstr>Toastmasters Theme Dark Mode</vt:lpstr>
      <vt:lpstr>Reach Out</vt:lpstr>
      <vt:lpstr>Slide 2</vt:lpstr>
      <vt:lpstr>Collaboration</vt:lpstr>
      <vt:lpstr>Slide 4</vt:lpstr>
      <vt:lpstr>Source Your Speakers</vt:lpstr>
      <vt:lpstr>Slide 6</vt:lpstr>
      <vt:lpstr>Slide 7</vt:lpstr>
      <vt:lpstr>Slide 8</vt:lpstr>
      <vt:lpstr>Questions? Email: rotaryalliance@toastmasters.org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Ingram</dc:creator>
  <cp:lastModifiedBy>Murray Wood</cp:lastModifiedBy>
  <cp:revision>349</cp:revision>
  <cp:lastPrinted>2020-05-01T21:49:36Z</cp:lastPrinted>
  <dcterms:created xsi:type="dcterms:W3CDTF">2019-11-12T22:00:13Z</dcterms:created>
  <dcterms:modified xsi:type="dcterms:W3CDTF">2020-07-27T16:47:57Z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21087F34-E8A9-4791-BA0A-46BF5669FB29</vt:lpwstr>
  </property>
  <property fmtid="{D5CDD505-2E9C-101B-9397-08002B2CF9AE}" pid="3" name="ArticulatePath">
    <vt:lpwstr>https://toastmasterseo-my.sharepoint.com/personal/krynerson_toastmasters_org/Documents/Microsoft Teams Chat Files/2019DistrictLeaderTrainingSession2</vt:lpwstr>
  </property>
</Properties>
</file>